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6"/>
  </p:notesMasterIdLst>
  <p:sldIdLst>
    <p:sldId id="256" r:id="rId2"/>
    <p:sldId id="257" r:id="rId3"/>
    <p:sldId id="258" r:id="rId4"/>
    <p:sldId id="259" r:id="rId5"/>
    <p:sldId id="260" r:id="rId6"/>
    <p:sldId id="261" r:id="rId7"/>
    <p:sldId id="262" r:id="rId8"/>
    <p:sldId id="263" r:id="rId9"/>
    <p:sldId id="264" r:id="rId10"/>
    <p:sldId id="270" r:id="rId11"/>
    <p:sldId id="273" r:id="rId12"/>
    <p:sldId id="274" r:id="rId13"/>
    <p:sldId id="275" r:id="rId14"/>
    <p:sldId id="276" r:id="rId15"/>
    <p:sldId id="277" r:id="rId16"/>
    <p:sldId id="278" r:id="rId17"/>
    <p:sldId id="279" r:id="rId18"/>
    <p:sldId id="280" r:id="rId19"/>
    <p:sldId id="281" r:id="rId20"/>
    <p:sldId id="282" r:id="rId21"/>
    <p:sldId id="283" r:id="rId22"/>
    <p:sldId id="284" r:id="rId23"/>
    <p:sldId id="285" r:id="rId24"/>
    <p:sldId id="286" r:id="rId25"/>
    <p:sldId id="287" r:id="rId26"/>
    <p:sldId id="291" r:id="rId27"/>
    <p:sldId id="292" r:id="rId28"/>
    <p:sldId id="288" r:id="rId29"/>
    <p:sldId id="289" r:id="rId30"/>
    <p:sldId id="290" r:id="rId31"/>
    <p:sldId id="293" r:id="rId32"/>
    <p:sldId id="294" r:id="rId33"/>
    <p:sldId id="295" r:id="rId34"/>
    <p:sldId id="296" r:id="rId35"/>
    <p:sldId id="298" r:id="rId36"/>
    <p:sldId id="297" r:id="rId37"/>
    <p:sldId id="299" r:id="rId38"/>
    <p:sldId id="300" r:id="rId39"/>
    <p:sldId id="301" r:id="rId40"/>
    <p:sldId id="265" r:id="rId41"/>
    <p:sldId id="266" r:id="rId42"/>
    <p:sldId id="302" r:id="rId43"/>
    <p:sldId id="268" r:id="rId44"/>
    <p:sldId id="269" r:id="rId45"/>
    <p:sldId id="271" r:id="rId46"/>
    <p:sldId id="303" r:id="rId47"/>
    <p:sldId id="304" r:id="rId48"/>
    <p:sldId id="305" r:id="rId49"/>
    <p:sldId id="306" r:id="rId50"/>
    <p:sldId id="307" r:id="rId51"/>
    <p:sldId id="308" r:id="rId52"/>
    <p:sldId id="309" r:id="rId53"/>
    <p:sldId id="272" r:id="rId54"/>
    <p:sldId id="310" r:id="rId55"/>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既定のセクション" id="{66BE39E9-B977-4477-9C1F-A66920FA199A}">
          <p14:sldIdLst>
            <p14:sldId id="256"/>
          </p14:sldIdLst>
        </p14:section>
        <p14:section name="Git概要" id="{E5D3FF07-717D-4876-925F-6C780BD9C9A2}">
          <p14:sldIdLst>
            <p14:sldId id="257"/>
            <p14:sldId id="258"/>
          </p14:sldIdLst>
        </p14:section>
        <p14:section name="Sourcetree概要" id="{0D1EF0F7-9E39-4C26-A4A3-B622358B7E2F}">
          <p14:sldIdLst>
            <p14:sldId id="259"/>
            <p14:sldId id="260"/>
          </p14:sldIdLst>
        </p14:section>
        <p14:section name="Gitのインストール(Sourcetree導入)" id="{005F884F-A0D6-4FBE-9808-A74AD032071F}">
          <p14:sldIdLst>
            <p14:sldId id="261"/>
            <p14:sldId id="262"/>
            <p14:sldId id="263"/>
            <p14:sldId id="264"/>
          </p14:sldIdLst>
        </p14:section>
        <p14:section name="GitHubのアカウント作成" id="{2CFF5B69-7E10-4B01-A76C-01B6413A2EAB}">
          <p14:sldIdLst>
            <p14:sldId id="270"/>
            <p14:sldId id="273"/>
            <p14:sldId id="274"/>
            <p14:sldId id="275"/>
            <p14:sldId id="276"/>
            <p14:sldId id="277"/>
            <p14:sldId id="278"/>
            <p14:sldId id="279"/>
            <p14:sldId id="280"/>
            <p14:sldId id="281"/>
            <p14:sldId id="282"/>
            <p14:sldId id="283"/>
            <p14:sldId id="284"/>
            <p14:sldId id="285"/>
          </p14:sldIdLst>
        </p14:section>
        <p14:section name="Gitの使用方法" id="{57AF1B99-A2DD-428E-A408-CC0D4B0BDCBF}">
          <p14:sldIdLst>
            <p14:sldId id="286"/>
            <p14:sldId id="287"/>
            <p14:sldId id="291"/>
            <p14:sldId id="292"/>
            <p14:sldId id="288"/>
            <p14:sldId id="289"/>
            <p14:sldId id="290"/>
            <p14:sldId id="293"/>
            <p14:sldId id="294"/>
            <p14:sldId id="295"/>
            <p14:sldId id="296"/>
            <p14:sldId id="298"/>
          </p14:sldIdLst>
        </p14:section>
        <p14:section name="GitとGitHubの連動方法" id="{3FC844B3-BD2A-4D5A-A1F1-9ECD2C7F5A20}">
          <p14:sldIdLst>
            <p14:sldId id="297"/>
            <p14:sldId id="299"/>
            <p14:sldId id="300"/>
            <p14:sldId id="301"/>
          </p14:sldIdLst>
        </p14:section>
        <p14:section name="Sourcetreeの使用方法" id="{E205D1D2-7C70-4BBC-A2C1-0580608EAD39}">
          <p14:sldIdLst>
            <p14:sldId id="265"/>
            <p14:sldId id="266"/>
            <p14:sldId id="302"/>
            <p14:sldId id="268"/>
            <p14:sldId id="269"/>
            <p14:sldId id="271"/>
            <p14:sldId id="303"/>
            <p14:sldId id="304"/>
            <p14:sldId id="305"/>
            <p14:sldId id="306"/>
            <p14:sldId id="307"/>
            <p14:sldId id="308"/>
            <p14:sldId id="309"/>
            <p14:sldId id="272"/>
            <p14:sldId id="31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1" d="100"/>
          <a:sy n="81" d="100"/>
        </p:scale>
        <p:origin x="725"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932D77-55F1-4278-A31D-D8C77624761C}" type="datetimeFigureOut">
              <a:rPr kumimoji="1" lang="ja-JP" altLang="en-US" smtClean="0"/>
              <a:t>2023/1/10</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372AD8F-3276-4B84-9F69-5CC252444BE3}" type="slidenum">
              <a:rPr kumimoji="1" lang="ja-JP" altLang="en-US" smtClean="0"/>
              <a:t>‹#›</a:t>
            </a:fld>
            <a:endParaRPr kumimoji="1" lang="ja-JP" altLang="en-US"/>
          </a:p>
        </p:txBody>
      </p:sp>
    </p:spTree>
    <p:extLst>
      <p:ext uri="{BB962C8B-B14F-4D97-AF65-F5344CB8AC3E}">
        <p14:creationId xmlns:p14="http://schemas.microsoft.com/office/powerpoint/2010/main" val="3600198694"/>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F372AD8F-3276-4B84-9F69-5CC252444BE3}" type="slidenum">
              <a:rPr kumimoji="1" lang="ja-JP" altLang="en-US" smtClean="0"/>
              <a:t>6</a:t>
            </a:fld>
            <a:endParaRPr kumimoji="1" lang="ja-JP" altLang="en-US"/>
          </a:p>
        </p:txBody>
      </p:sp>
    </p:spTree>
    <p:extLst>
      <p:ext uri="{BB962C8B-B14F-4D97-AF65-F5344CB8AC3E}">
        <p14:creationId xmlns:p14="http://schemas.microsoft.com/office/powerpoint/2010/main" val="11267267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dirty="0"/>
              <a:t>https://codelikes.com/github-account-register/</a:t>
            </a:r>
            <a:endParaRPr kumimoji="1" lang="ja-JP" altLang="en-US" dirty="0"/>
          </a:p>
        </p:txBody>
      </p:sp>
      <p:sp>
        <p:nvSpPr>
          <p:cNvPr id="4" name="スライド番号プレースホルダー 3"/>
          <p:cNvSpPr>
            <a:spLocks noGrp="1"/>
          </p:cNvSpPr>
          <p:nvPr>
            <p:ph type="sldNum" sz="quarter" idx="5"/>
          </p:nvPr>
        </p:nvSpPr>
        <p:spPr/>
        <p:txBody>
          <a:bodyPr/>
          <a:lstStyle/>
          <a:p>
            <a:fld id="{F372AD8F-3276-4B84-9F69-5CC252444BE3}" type="slidenum">
              <a:rPr kumimoji="1" lang="ja-JP" altLang="en-US" smtClean="0"/>
              <a:t>10</a:t>
            </a:fld>
            <a:endParaRPr kumimoji="1" lang="ja-JP" altLang="en-US"/>
          </a:p>
        </p:txBody>
      </p:sp>
    </p:spTree>
    <p:extLst>
      <p:ext uri="{BB962C8B-B14F-4D97-AF65-F5344CB8AC3E}">
        <p14:creationId xmlns:p14="http://schemas.microsoft.com/office/powerpoint/2010/main" val="18759399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F372AD8F-3276-4B84-9F69-5CC252444BE3}" type="slidenum">
              <a:rPr kumimoji="1" lang="ja-JP" altLang="en-US" smtClean="0"/>
              <a:t>46</a:t>
            </a:fld>
            <a:endParaRPr kumimoji="1" lang="ja-JP" altLang="en-US"/>
          </a:p>
        </p:txBody>
      </p:sp>
    </p:spTree>
    <p:extLst>
      <p:ext uri="{BB962C8B-B14F-4D97-AF65-F5344CB8AC3E}">
        <p14:creationId xmlns:p14="http://schemas.microsoft.com/office/powerpoint/2010/main" val="42537555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3C68A0C-BE31-52C4-68B0-E72B0478C558}"/>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5B2406CB-E9D4-561F-3DAF-9A798C998CC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98C88FB1-E84F-EDB6-5568-9231ADDD4FA4}"/>
              </a:ext>
            </a:extLst>
          </p:cNvPr>
          <p:cNvSpPr>
            <a:spLocks noGrp="1"/>
          </p:cNvSpPr>
          <p:nvPr>
            <p:ph type="dt" sz="half" idx="10"/>
          </p:nvPr>
        </p:nvSpPr>
        <p:spPr/>
        <p:txBody>
          <a:bodyPr/>
          <a:lstStyle/>
          <a:p>
            <a:fld id="{0D515399-49B5-4F24-94E2-C59590C4E69F}" type="datetimeFigureOut">
              <a:rPr kumimoji="1" lang="ja-JP" altLang="en-US" smtClean="0"/>
              <a:t>2023/1/10</a:t>
            </a:fld>
            <a:endParaRPr kumimoji="1" lang="ja-JP" altLang="en-US"/>
          </a:p>
        </p:txBody>
      </p:sp>
      <p:sp>
        <p:nvSpPr>
          <p:cNvPr id="5" name="フッター プレースホルダー 4">
            <a:extLst>
              <a:ext uri="{FF2B5EF4-FFF2-40B4-BE49-F238E27FC236}">
                <a16:creationId xmlns:a16="http://schemas.microsoft.com/office/drawing/2014/main" id="{D242E5D1-D688-C848-11C6-585DD7358908}"/>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A7731B53-9449-4CB1-7B92-113CBF467596}"/>
              </a:ext>
            </a:extLst>
          </p:cNvPr>
          <p:cNvSpPr>
            <a:spLocks noGrp="1"/>
          </p:cNvSpPr>
          <p:nvPr>
            <p:ph type="sldNum" sz="quarter" idx="12"/>
          </p:nvPr>
        </p:nvSpPr>
        <p:spPr/>
        <p:txBody>
          <a:bodyPr/>
          <a:lstStyle/>
          <a:p>
            <a:fld id="{C3E26E75-C01B-4039-A6E5-BB71051EEB57}" type="slidenum">
              <a:rPr kumimoji="1" lang="ja-JP" altLang="en-US" smtClean="0"/>
              <a:t>‹#›</a:t>
            </a:fld>
            <a:endParaRPr kumimoji="1" lang="ja-JP" altLang="en-US"/>
          </a:p>
        </p:txBody>
      </p:sp>
    </p:spTree>
    <p:extLst>
      <p:ext uri="{BB962C8B-B14F-4D97-AF65-F5344CB8AC3E}">
        <p14:creationId xmlns:p14="http://schemas.microsoft.com/office/powerpoint/2010/main" val="10179481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4393CF1-89D1-FEB1-9476-6E645DFACBDB}"/>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775EFFDF-06B6-CF1F-40BD-DDBCB94DA41B}"/>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980C05CC-ACB6-B319-C211-1867CEFA63C9}"/>
              </a:ext>
            </a:extLst>
          </p:cNvPr>
          <p:cNvSpPr>
            <a:spLocks noGrp="1"/>
          </p:cNvSpPr>
          <p:nvPr>
            <p:ph type="dt" sz="half" idx="10"/>
          </p:nvPr>
        </p:nvSpPr>
        <p:spPr/>
        <p:txBody>
          <a:bodyPr/>
          <a:lstStyle/>
          <a:p>
            <a:fld id="{0D515399-49B5-4F24-94E2-C59590C4E69F}" type="datetimeFigureOut">
              <a:rPr kumimoji="1" lang="ja-JP" altLang="en-US" smtClean="0"/>
              <a:t>2023/1/10</a:t>
            </a:fld>
            <a:endParaRPr kumimoji="1" lang="ja-JP" altLang="en-US"/>
          </a:p>
        </p:txBody>
      </p:sp>
      <p:sp>
        <p:nvSpPr>
          <p:cNvPr id="5" name="フッター プレースホルダー 4">
            <a:extLst>
              <a:ext uri="{FF2B5EF4-FFF2-40B4-BE49-F238E27FC236}">
                <a16:creationId xmlns:a16="http://schemas.microsoft.com/office/drawing/2014/main" id="{414F75A6-3169-D1E9-0FDB-A6E94C8D7C00}"/>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7CA3BFB3-38BA-ED46-E2FA-A6680371A8A5}"/>
              </a:ext>
            </a:extLst>
          </p:cNvPr>
          <p:cNvSpPr>
            <a:spLocks noGrp="1"/>
          </p:cNvSpPr>
          <p:nvPr>
            <p:ph type="sldNum" sz="quarter" idx="12"/>
          </p:nvPr>
        </p:nvSpPr>
        <p:spPr/>
        <p:txBody>
          <a:bodyPr/>
          <a:lstStyle/>
          <a:p>
            <a:fld id="{C3E26E75-C01B-4039-A6E5-BB71051EEB57}" type="slidenum">
              <a:rPr kumimoji="1" lang="ja-JP" altLang="en-US" smtClean="0"/>
              <a:t>‹#›</a:t>
            </a:fld>
            <a:endParaRPr kumimoji="1" lang="ja-JP" altLang="en-US"/>
          </a:p>
        </p:txBody>
      </p:sp>
    </p:spTree>
    <p:extLst>
      <p:ext uri="{BB962C8B-B14F-4D97-AF65-F5344CB8AC3E}">
        <p14:creationId xmlns:p14="http://schemas.microsoft.com/office/powerpoint/2010/main" val="35816715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EAED62B9-89C6-31ED-93AF-D6935DA27803}"/>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627D3D2B-B24E-0DA7-0D0B-06F1C69A9D4B}"/>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F41E0440-39DC-3479-6A0C-BBE1BC8A92FF}"/>
              </a:ext>
            </a:extLst>
          </p:cNvPr>
          <p:cNvSpPr>
            <a:spLocks noGrp="1"/>
          </p:cNvSpPr>
          <p:nvPr>
            <p:ph type="dt" sz="half" idx="10"/>
          </p:nvPr>
        </p:nvSpPr>
        <p:spPr/>
        <p:txBody>
          <a:bodyPr/>
          <a:lstStyle/>
          <a:p>
            <a:fld id="{0D515399-49B5-4F24-94E2-C59590C4E69F}" type="datetimeFigureOut">
              <a:rPr kumimoji="1" lang="ja-JP" altLang="en-US" smtClean="0"/>
              <a:t>2023/1/10</a:t>
            </a:fld>
            <a:endParaRPr kumimoji="1" lang="ja-JP" altLang="en-US"/>
          </a:p>
        </p:txBody>
      </p:sp>
      <p:sp>
        <p:nvSpPr>
          <p:cNvPr id="5" name="フッター プレースホルダー 4">
            <a:extLst>
              <a:ext uri="{FF2B5EF4-FFF2-40B4-BE49-F238E27FC236}">
                <a16:creationId xmlns:a16="http://schemas.microsoft.com/office/drawing/2014/main" id="{0FF9055C-B3C0-0F86-F9B2-9B4935B11E23}"/>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0A50AC4A-1F9B-8733-18AB-BC46517054FC}"/>
              </a:ext>
            </a:extLst>
          </p:cNvPr>
          <p:cNvSpPr>
            <a:spLocks noGrp="1"/>
          </p:cNvSpPr>
          <p:nvPr>
            <p:ph type="sldNum" sz="quarter" idx="12"/>
          </p:nvPr>
        </p:nvSpPr>
        <p:spPr/>
        <p:txBody>
          <a:bodyPr/>
          <a:lstStyle/>
          <a:p>
            <a:fld id="{C3E26E75-C01B-4039-A6E5-BB71051EEB57}" type="slidenum">
              <a:rPr kumimoji="1" lang="ja-JP" altLang="en-US" smtClean="0"/>
              <a:t>‹#›</a:t>
            </a:fld>
            <a:endParaRPr kumimoji="1" lang="ja-JP" altLang="en-US"/>
          </a:p>
        </p:txBody>
      </p:sp>
    </p:spTree>
    <p:extLst>
      <p:ext uri="{BB962C8B-B14F-4D97-AF65-F5344CB8AC3E}">
        <p14:creationId xmlns:p14="http://schemas.microsoft.com/office/powerpoint/2010/main" val="1944843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1D69073-DEC7-E496-F033-A2FF59014DA7}"/>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9AA16FFE-7641-8105-838B-74C90C34CF7C}"/>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3C5F97FF-79CF-F42C-463D-BEFBA5BE754D}"/>
              </a:ext>
            </a:extLst>
          </p:cNvPr>
          <p:cNvSpPr>
            <a:spLocks noGrp="1"/>
          </p:cNvSpPr>
          <p:nvPr>
            <p:ph type="dt" sz="half" idx="10"/>
          </p:nvPr>
        </p:nvSpPr>
        <p:spPr/>
        <p:txBody>
          <a:bodyPr/>
          <a:lstStyle/>
          <a:p>
            <a:fld id="{0D515399-49B5-4F24-94E2-C59590C4E69F}" type="datetimeFigureOut">
              <a:rPr kumimoji="1" lang="ja-JP" altLang="en-US" smtClean="0"/>
              <a:t>2023/1/10</a:t>
            </a:fld>
            <a:endParaRPr kumimoji="1" lang="ja-JP" altLang="en-US"/>
          </a:p>
        </p:txBody>
      </p:sp>
      <p:sp>
        <p:nvSpPr>
          <p:cNvPr id="5" name="フッター プレースホルダー 4">
            <a:extLst>
              <a:ext uri="{FF2B5EF4-FFF2-40B4-BE49-F238E27FC236}">
                <a16:creationId xmlns:a16="http://schemas.microsoft.com/office/drawing/2014/main" id="{A95ABAA3-ECB0-9CBA-4C6A-223AA9F8607A}"/>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FCE59E4E-BC1F-92DB-E45D-7D8619628A6F}"/>
              </a:ext>
            </a:extLst>
          </p:cNvPr>
          <p:cNvSpPr>
            <a:spLocks noGrp="1"/>
          </p:cNvSpPr>
          <p:nvPr>
            <p:ph type="sldNum" sz="quarter" idx="12"/>
          </p:nvPr>
        </p:nvSpPr>
        <p:spPr/>
        <p:txBody>
          <a:bodyPr/>
          <a:lstStyle/>
          <a:p>
            <a:fld id="{C3E26E75-C01B-4039-A6E5-BB71051EEB57}" type="slidenum">
              <a:rPr kumimoji="1" lang="ja-JP" altLang="en-US" smtClean="0"/>
              <a:t>‹#›</a:t>
            </a:fld>
            <a:endParaRPr kumimoji="1" lang="ja-JP" altLang="en-US"/>
          </a:p>
        </p:txBody>
      </p:sp>
    </p:spTree>
    <p:extLst>
      <p:ext uri="{BB962C8B-B14F-4D97-AF65-F5344CB8AC3E}">
        <p14:creationId xmlns:p14="http://schemas.microsoft.com/office/powerpoint/2010/main" val="22943585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8CE0232-6516-2FBE-2EB4-36AA68A74C11}"/>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3236F3CD-922E-F08E-5B66-3CED811957B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0FBA25DF-DDE2-5433-D27F-115B05AB532B}"/>
              </a:ext>
            </a:extLst>
          </p:cNvPr>
          <p:cNvSpPr>
            <a:spLocks noGrp="1"/>
          </p:cNvSpPr>
          <p:nvPr>
            <p:ph type="dt" sz="half" idx="10"/>
          </p:nvPr>
        </p:nvSpPr>
        <p:spPr/>
        <p:txBody>
          <a:bodyPr/>
          <a:lstStyle/>
          <a:p>
            <a:fld id="{0D515399-49B5-4F24-94E2-C59590C4E69F}" type="datetimeFigureOut">
              <a:rPr kumimoji="1" lang="ja-JP" altLang="en-US" smtClean="0"/>
              <a:t>2023/1/10</a:t>
            </a:fld>
            <a:endParaRPr kumimoji="1" lang="ja-JP" altLang="en-US"/>
          </a:p>
        </p:txBody>
      </p:sp>
      <p:sp>
        <p:nvSpPr>
          <p:cNvPr id="5" name="フッター プレースホルダー 4">
            <a:extLst>
              <a:ext uri="{FF2B5EF4-FFF2-40B4-BE49-F238E27FC236}">
                <a16:creationId xmlns:a16="http://schemas.microsoft.com/office/drawing/2014/main" id="{65A4ECB7-FF1B-6CF2-4105-A2B65FC3AC51}"/>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E81D9A65-5B77-1FAB-398B-BCEB67EBD676}"/>
              </a:ext>
            </a:extLst>
          </p:cNvPr>
          <p:cNvSpPr>
            <a:spLocks noGrp="1"/>
          </p:cNvSpPr>
          <p:nvPr>
            <p:ph type="sldNum" sz="quarter" idx="12"/>
          </p:nvPr>
        </p:nvSpPr>
        <p:spPr/>
        <p:txBody>
          <a:bodyPr/>
          <a:lstStyle/>
          <a:p>
            <a:fld id="{C3E26E75-C01B-4039-A6E5-BB71051EEB57}" type="slidenum">
              <a:rPr kumimoji="1" lang="ja-JP" altLang="en-US" smtClean="0"/>
              <a:t>‹#›</a:t>
            </a:fld>
            <a:endParaRPr kumimoji="1" lang="ja-JP" altLang="en-US"/>
          </a:p>
        </p:txBody>
      </p:sp>
    </p:spTree>
    <p:extLst>
      <p:ext uri="{BB962C8B-B14F-4D97-AF65-F5344CB8AC3E}">
        <p14:creationId xmlns:p14="http://schemas.microsoft.com/office/powerpoint/2010/main" val="6978405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F814A80-4543-73B5-7568-FE9D5C948EB5}"/>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C094FDFF-DC16-271C-6828-49485E81B0FA}"/>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80DF5190-D8A0-CD42-5755-8D7A1C0A020E}"/>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C011FDF0-1C23-D209-328A-D3CFAF2802C2}"/>
              </a:ext>
            </a:extLst>
          </p:cNvPr>
          <p:cNvSpPr>
            <a:spLocks noGrp="1"/>
          </p:cNvSpPr>
          <p:nvPr>
            <p:ph type="dt" sz="half" idx="10"/>
          </p:nvPr>
        </p:nvSpPr>
        <p:spPr/>
        <p:txBody>
          <a:bodyPr/>
          <a:lstStyle/>
          <a:p>
            <a:fld id="{0D515399-49B5-4F24-94E2-C59590C4E69F}" type="datetimeFigureOut">
              <a:rPr kumimoji="1" lang="ja-JP" altLang="en-US" smtClean="0"/>
              <a:t>2023/1/10</a:t>
            </a:fld>
            <a:endParaRPr kumimoji="1" lang="ja-JP" altLang="en-US"/>
          </a:p>
        </p:txBody>
      </p:sp>
      <p:sp>
        <p:nvSpPr>
          <p:cNvPr id="6" name="フッター プレースホルダー 5">
            <a:extLst>
              <a:ext uri="{FF2B5EF4-FFF2-40B4-BE49-F238E27FC236}">
                <a16:creationId xmlns:a16="http://schemas.microsoft.com/office/drawing/2014/main" id="{90664771-6AD6-F174-994F-672274B780AC}"/>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B84028DC-E49C-1ADC-089B-4CA694782121}"/>
              </a:ext>
            </a:extLst>
          </p:cNvPr>
          <p:cNvSpPr>
            <a:spLocks noGrp="1"/>
          </p:cNvSpPr>
          <p:nvPr>
            <p:ph type="sldNum" sz="quarter" idx="12"/>
          </p:nvPr>
        </p:nvSpPr>
        <p:spPr/>
        <p:txBody>
          <a:bodyPr/>
          <a:lstStyle/>
          <a:p>
            <a:fld id="{C3E26E75-C01B-4039-A6E5-BB71051EEB57}" type="slidenum">
              <a:rPr kumimoji="1" lang="ja-JP" altLang="en-US" smtClean="0"/>
              <a:t>‹#›</a:t>
            </a:fld>
            <a:endParaRPr kumimoji="1" lang="ja-JP" altLang="en-US"/>
          </a:p>
        </p:txBody>
      </p:sp>
    </p:spTree>
    <p:extLst>
      <p:ext uri="{BB962C8B-B14F-4D97-AF65-F5344CB8AC3E}">
        <p14:creationId xmlns:p14="http://schemas.microsoft.com/office/powerpoint/2010/main" val="36315731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D25A003-20F2-A4C7-9A81-52771C751856}"/>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C84651FA-9787-1C6A-EE5B-0E15644AC48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E1E92269-3FBA-6E01-0208-30E29D33DEF4}"/>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915B03E3-A965-A10E-DFD4-63A8B10F3C1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BBC1D4F7-D76B-9ACB-62A9-03FC330AC6DB}"/>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9AA7222E-4971-A5C8-5721-835F7F8F76F3}"/>
              </a:ext>
            </a:extLst>
          </p:cNvPr>
          <p:cNvSpPr>
            <a:spLocks noGrp="1"/>
          </p:cNvSpPr>
          <p:nvPr>
            <p:ph type="dt" sz="half" idx="10"/>
          </p:nvPr>
        </p:nvSpPr>
        <p:spPr/>
        <p:txBody>
          <a:bodyPr/>
          <a:lstStyle/>
          <a:p>
            <a:fld id="{0D515399-49B5-4F24-94E2-C59590C4E69F}" type="datetimeFigureOut">
              <a:rPr kumimoji="1" lang="ja-JP" altLang="en-US" smtClean="0"/>
              <a:t>2023/1/10</a:t>
            </a:fld>
            <a:endParaRPr kumimoji="1" lang="ja-JP" altLang="en-US"/>
          </a:p>
        </p:txBody>
      </p:sp>
      <p:sp>
        <p:nvSpPr>
          <p:cNvPr id="8" name="フッター プレースホルダー 7">
            <a:extLst>
              <a:ext uri="{FF2B5EF4-FFF2-40B4-BE49-F238E27FC236}">
                <a16:creationId xmlns:a16="http://schemas.microsoft.com/office/drawing/2014/main" id="{D68FA839-971D-4AB8-9F9C-6E89054E8966}"/>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3A527D69-F132-24E2-F270-6EB8465CE14F}"/>
              </a:ext>
            </a:extLst>
          </p:cNvPr>
          <p:cNvSpPr>
            <a:spLocks noGrp="1"/>
          </p:cNvSpPr>
          <p:nvPr>
            <p:ph type="sldNum" sz="quarter" idx="12"/>
          </p:nvPr>
        </p:nvSpPr>
        <p:spPr/>
        <p:txBody>
          <a:bodyPr/>
          <a:lstStyle/>
          <a:p>
            <a:fld id="{C3E26E75-C01B-4039-A6E5-BB71051EEB57}" type="slidenum">
              <a:rPr kumimoji="1" lang="ja-JP" altLang="en-US" smtClean="0"/>
              <a:t>‹#›</a:t>
            </a:fld>
            <a:endParaRPr kumimoji="1" lang="ja-JP" altLang="en-US"/>
          </a:p>
        </p:txBody>
      </p:sp>
    </p:spTree>
    <p:extLst>
      <p:ext uri="{BB962C8B-B14F-4D97-AF65-F5344CB8AC3E}">
        <p14:creationId xmlns:p14="http://schemas.microsoft.com/office/powerpoint/2010/main" val="30107862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AFB2ECE-3591-AD0F-DB9D-CAFBE4E8157F}"/>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63538B10-3F38-706D-04B3-67CE7E7B2AEB}"/>
              </a:ext>
            </a:extLst>
          </p:cNvPr>
          <p:cNvSpPr>
            <a:spLocks noGrp="1"/>
          </p:cNvSpPr>
          <p:nvPr>
            <p:ph type="dt" sz="half" idx="10"/>
          </p:nvPr>
        </p:nvSpPr>
        <p:spPr/>
        <p:txBody>
          <a:bodyPr/>
          <a:lstStyle/>
          <a:p>
            <a:fld id="{0D515399-49B5-4F24-94E2-C59590C4E69F}" type="datetimeFigureOut">
              <a:rPr kumimoji="1" lang="ja-JP" altLang="en-US" smtClean="0"/>
              <a:t>2023/1/10</a:t>
            </a:fld>
            <a:endParaRPr kumimoji="1" lang="ja-JP" altLang="en-US"/>
          </a:p>
        </p:txBody>
      </p:sp>
      <p:sp>
        <p:nvSpPr>
          <p:cNvPr id="4" name="フッター プレースホルダー 3">
            <a:extLst>
              <a:ext uri="{FF2B5EF4-FFF2-40B4-BE49-F238E27FC236}">
                <a16:creationId xmlns:a16="http://schemas.microsoft.com/office/drawing/2014/main" id="{79DD11D2-A3F9-D9E8-5BEB-261990FB08A1}"/>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48CE9C6B-9C40-03A8-3613-F9E00C06609F}"/>
              </a:ext>
            </a:extLst>
          </p:cNvPr>
          <p:cNvSpPr>
            <a:spLocks noGrp="1"/>
          </p:cNvSpPr>
          <p:nvPr>
            <p:ph type="sldNum" sz="quarter" idx="12"/>
          </p:nvPr>
        </p:nvSpPr>
        <p:spPr/>
        <p:txBody>
          <a:bodyPr/>
          <a:lstStyle/>
          <a:p>
            <a:fld id="{C3E26E75-C01B-4039-A6E5-BB71051EEB57}" type="slidenum">
              <a:rPr kumimoji="1" lang="ja-JP" altLang="en-US" smtClean="0"/>
              <a:t>‹#›</a:t>
            </a:fld>
            <a:endParaRPr kumimoji="1" lang="ja-JP" altLang="en-US"/>
          </a:p>
        </p:txBody>
      </p:sp>
    </p:spTree>
    <p:extLst>
      <p:ext uri="{BB962C8B-B14F-4D97-AF65-F5344CB8AC3E}">
        <p14:creationId xmlns:p14="http://schemas.microsoft.com/office/powerpoint/2010/main" val="36104066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BF3F448D-C38E-4674-230E-BBF83638E531}"/>
              </a:ext>
            </a:extLst>
          </p:cNvPr>
          <p:cNvSpPr>
            <a:spLocks noGrp="1"/>
          </p:cNvSpPr>
          <p:nvPr>
            <p:ph type="dt" sz="half" idx="10"/>
          </p:nvPr>
        </p:nvSpPr>
        <p:spPr/>
        <p:txBody>
          <a:bodyPr/>
          <a:lstStyle/>
          <a:p>
            <a:fld id="{0D515399-49B5-4F24-94E2-C59590C4E69F}" type="datetimeFigureOut">
              <a:rPr kumimoji="1" lang="ja-JP" altLang="en-US" smtClean="0"/>
              <a:t>2023/1/10</a:t>
            </a:fld>
            <a:endParaRPr kumimoji="1" lang="ja-JP" altLang="en-US"/>
          </a:p>
        </p:txBody>
      </p:sp>
      <p:sp>
        <p:nvSpPr>
          <p:cNvPr id="3" name="フッター プレースホルダー 2">
            <a:extLst>
              <a:ext uri="{FF2B5EF4-FFF2-40B4-BE49-F238E27FC236}">
                <a16:creationId xmlns:a16="http://schemas.microsoft.com/office/drawing/2014/main" id="{C49275C7-427D-3690-7732-CB9C96B1E832}"/>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D0AC6DFA-A52D-183C-6435-AA11FCB2ED14}"/>
              </a:ext>
            </a:extLst>
          </p:cNvPr>
          <p:cNvSpPr>
            <a:spLocks noGrp="1"/>
          </p:cNvSpPr>
          <p:nvPr>
            <p:ph type="sldNum" sz="quarter" idx="12"/>
          </p:nvPr>
        </p:nvSpPr>
        <p:spPr/>
        <p:txBody>
          <a:bodyPr/>
          <a:lstStyle/>
          <a:p>
            <a:fld id="{C3E26E75-C01B-4039-A6E5-BB71051EEB57}" type="slidenum">
              <a:rPr kumimoji="1" lang="ja-JP" altLang="en-US" smtClean="0"/>
              <a:t>‹#›</a:t>
            </a:fld>
            <a:endParaRPr kumimoji="1" lang="ja-JP" altLang="en-US"/>
          </a:p>
        </p:txBody>
      </p:sp>
    </p:spTree>
    <p:extLst>
      <p:ext uri="{BB962C8B-B14F-4D97-AF65-F5344CB8AC3E}">
        <p14:creationId xmlns:p14="http://schemas.microsoft.com/office/powerpoint/2010/main" val="5147570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8C17B23-B5C0-FC40-8939-0B8C8A0AF100}"/>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02F552C5-02C4-B049-FBC7-9C79A078171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BBC68B45-E891-738C-043B-0B9ABC7A1B5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EC27EA4F-0FEA-5F58-081C-BBE6B4946848}"/>
              </a:ext>
            </a:extLst>
          </p:cNvPr>
          <p:cNvSpPr>
            <a:spLocks noGrp="1"/>
          </p:cNvSpPr>
          <p:nvPr>
            <p:ph type="dt" sz="half" idx="10"/>
          </p:nvPr>
        </p:nvSpPr>
        <p:spPr/>
        <p:txBody>
          <a:bodyPr/>
          <a:lstStyle/>
          <a:p>
            <a:fld id="{0D515399-49B5-4F24-94E2-C59590C4E69F}" type="datetimeFigureOut">
              <a:rPr kumimoji="1" lang="ja-JP" altLang="en-US" smtClean="0"/>
              <a:t>2023/1/10</a:t>
            </a:fld>
            <a:endParaRPr kumimoji="1" lang="ja-JP" altLang="en-US"/>
          </a:p>
        </p:txBody>
      </p:sp>
      <p:sp>
        <p:nvSpPr>
          <p:cNvPr id="6" name="フッター プレースホルダー 5">
            <a:extLst>
              <a:ext uri="{FF2B5EF4-FFF2-40B4-BE49-F238E27FC236}">
                <a16:creationId xmlns:a16="http://schemas.microsoft.com/office/drawing/2014/main" id="{1A9D95F7-BAA4-BCAA-14A0-40FC48548354}"/>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5735CAE7-E5BF-35DA-D57C-DD3418154716}"/>
              </a:ext>
            </a:extLst>
          </p:cNvPr>
          <p:cNvSpPr>
            <a:spLocks noGrp="1"/>
          </p:cNvSpPr>
          <p:nvPr>
            <p:ph type="sldNum" sz="quarter" idx="12"/>
          </p:nvPr>
        </p:nvSpPr>
        <p:spPr/>
        <p:txBody>
          <a:bodyPr/>
          <a:lstStyle/>
          <a:p>
            <a:fld id="{C3E26E75-C01B-4039-A6E5-BB71051EEB57}" type="slidenum">
              <a:rPr kumimoji="1" lang="ja-JP" altLang="en-US" smtClean="0"/>
              <a:t>‹#›</a:t>
            </a:fld>
            <a:endParaRPr kumimoji="1" lang="ja-JP" altLang="en-US"/>
          </a:p>
        </p:txBody>
      </p:sp>
    </p:spTree>
    <p:extLst>
      <p:ext uri="{BB962C8B-B14F-4D97-AF65-F5344CB8AC3E}">
        <p14:creationId xmlns:p14="http://schemas.microsoft.com/office/powerpoint/2010/main" val="33082003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A950BE0-55F6-F383-431F-E588900BECF0}"/>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0CE65AD7-C289-2B1A-508D-1393FD32E87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676AAE60-6488-B240-7006-CF98AF2B7D1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EE7BEDAD-C947-4809-C80A-48217610A59E}"/>
              </a:ext>
            </a:extLst>
          </p:cNvPr>
          <p:cNvSpPr>
            <a:spLocks noGrp="1"/>
          </p:cNvSpPr>
          <p:nvPr>
            <p:ph type="dt" sz="half" idx="10"/>
          </p:nvPr>
        </p:nvSpPr>
        <p:spPr/>
        <p:txBody>
          <a:bodyPr/>
          <a:lstStyle/>
          <a:p>
            <a:fld id="{0D515399-49B5-4F24-94E2-C59590C4E69F}" type="datetimeFigureOut">
              <a:rPr kumimoji="1" lang="ja-JP" altLang="en-US" smtClean="0"/>
              <a:t>2023/1/10</a:t>
            </a:fld>
            <a:endParaRPr kumimoji="1" lang="ja-JP" altLang="en-US"/>
          </a:p>
        </p:txBody>
      </p:sp>
      <p:sp>
        <p:nvSpPr>
          <p:cNvPr id="6" name="フッター プレースホルダー 5">
            <a:extLst>
              <a:ext uri="{FF2B5EF4-FFF2-40B4-BE49-F238E27FC236}">
                <a16:creationId xmlns:a16="http://schemas.microsoft.com/office/drawing/2014/main" id="{AE39CAD9-90FE-3F16-A20E-707B313B59D1}"/>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C8D90E97-7076-AEDF-3A08-6B0B1B598EF3}"/>
              </a:ext>
            </a:extLst>
          </p:cNvPr>
          <p:cNvSpPr>
            <a:spLocks noGrp="1"/>
          </p:cNvSpPr>
          <p:nvPr>
            <p:ph type="sldNum" sz="quarter" idx="12"/>
          </p:nvPr>
        </p:nvSpPr>
        <p:spPr/>
        <p:txBody>
          <a:bodyPr/>
          <a:lstStyle/>
          <a:p>
            <a:fld id="{C3E26E75-C01B-4039-A6E5-BB71051EEB57}" type="slidenum">
              <a:rPr kumimoji="1" lang="ja-JP" altLang="en-US" smtClean="0"/>
              <a:t>‹#›</a:t>
            </a:fld>
            <a:endParaRPr kumimoji="1" lang="ja-JP" altLang="en-US"/>
          </a:p>
        </p:txBody>
      </p:sp>
    </p:spTree>
    <p:extLst>
      <p:ext uri="{BB962C8B-B14F-4D97-AF65-F5344CB8AC3E}">
        <p14:creationId xmlns:p14="http://schemas.microsoft.com/office/powerpoint/2010/main" val="37455416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9D737151-CAE9-F3CF-21F4-768FBA4B543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199052C6-DF43-005E-7F84-2FB99782AA4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26872410-8B5F-9EC7-9CAE-C66C5DA1F3F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D515399-49B5-4F24-94E2-C59590C4E69F}" type="datetimeFigureOut">
              <a:rPr kumimoji="1" lang="ja-JP" altLang="en-US" smtClean="0"/>
              <a:t>2023/1/10</a:t>
            </a:fld>
            <a:endParaRPr kumimoji="1" lang="ja-JP" altLang="en-US"/>
          </a:p>
        </p:txBody>
      </p:sp>
      <p:sp>
        <p:nvSpPr>
          <p:cNvPr id="5" name="フッター プレースホルダー 4">
            <a:extLst>
              <a:ext uri="{FF2B5EF4-FFF2-40B4-BE49-F238E27FC236}">
                <a16:creationId xmlns:a16="http://schemas.microsoft.com/office/drawing/2014/main" id="{BF9DFCC5-4D8C-2053-B682-0BE5EB907EF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44F9FCF2-9A15-6FED-E8D3-35FBF304345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3E26E75-C01B-4039-A6E5-BB71051EEB57}" type="slidenum">
              <a:rPr kumimoji="1" lang="ja-JP" altLang="en-US" smtClean="0"/>
              <a:t>‹#›</a:t>
            </a:fld>
            <a:endParaRPr kumimoji="1" lang="ja-JP" altLang="en-US"/>
          </a:p>
        </p:txBody>
      </p:sp>
    </p:spTree>
    <p:extLst>
      <p:ext uri="{BB962C8B-B14F-4D97-AF65-F5344CB8AC3E}">
        <p14:creationId xmlns:p14="http://schemas.microsoft.com/office/powerpoint/2010/main" val="170443907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hyperlink" Target="https://github.com/" TargetMode="Externa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3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53.png"/></Relationships>
</file>

<file path=ppt/slides/_rels/slide4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タイトル 7">
            <a:extLst>
              <a:ext uri="{FF2B5EF4-FFF2-40B4-BE49-F238E27FC236}">
                <a16:creationId xmlns:a16="http://schemas.microsoft.com/office/drawing/2014/main" id="{F8897D31-50FD-A7AE-E3AE-AD03080B5272}"/>
              </a:ext>
            </a:extLst>
          </p:cNvPr>
          <p:cNvSpPr>
            <a:spLocks noGrp="1"/>
          </p:cNvSpPr>
          <p:nvPr>
            <p:ph type="title"/>
          </p:nvPr>
        </p:nvSpPr>
        <p:spPr/>
        <p:txBody>
          <a:bodyPr/>
          <a:lstStyle/>
          <a:p>
            <a:r>
              <a:rPr lang="en-US" altLang="ja-JP" dirty="0"/>
              <a:t>Git</a:t>
            </a:r>
            <a:r>
              <a:rPr lang="ja-JP" altLang="en-US" dirty="0"/>
              <a:t>導入マニュアル</a:t>
            </a:r>
            <a:r>
              <a:rPr lang="en-US" altLang="ja-JP" dirty="0"/>
              <a:t>(</a:t>
            </a:r>
            <a:r>
              <a:rPr lang="ja-JP" altLang="en-US" dirty="0"/>
              <a:t>目次</a:t>
            </a:r>
            <a:r>
              <a:rPr lang="en-US" altLang="ja-JP"/>
              <a:t>)</a:t>
            </a:r>
            <a:endParaRPr lang="ja-JP" altLang="en-US" dirty="0"/>
          </a:p>
        </p:txBody>
      </p:sp>
      <p:sp>
        <p:nvSpPr>
          <p:cNvPr id="9" name="コンテンツ プレースホルダー 8">
            <a:extLst>
              <a:ext uri="{FF2B5EF4-FFF2-40B4-BE49-F238E27FC236}">
                <a16:creationId xmlns:a16="http://schemas.microsoft.com/office/drawing/2014/main" id="{405E35FE-EBBD-5804-DBB6-12AB6578B28B}"/>
              </a:ext>
            </a:extLst>
          </p:cNvPr>
          <p:cNvSpPr>
            <a:spLocks noGrp="1"/>
          </p:cNvSpPr>
          <p:nvPr>
            <p:ph idx="1"/>
          </p:nvPr>
        </p:nvSpPr>
        <p:spPr/>
        <p:txBody>
          <a:bodyPr/>
          <a:lstStyle/>
          <a:p>
            <a:r>
              <a:rPr lang="en-US" altLang="ja-JP" dirty="0"/>
              <a:t>Git</a:t>
            </a:r>
            <a:r>
              <a:rPr lang="ja-JP" altLang="en-US" dirty="0"/>
              <a:t>概要</a:t>
            </a:r>
            <a:endParaRPr lang="en-US" altLang="ja-JP" dirty="0"/>
          </a:p>
          <a:p>
            <a:r>
              <a:rPr lang="en-US" altLang="ja-JP" dirty="0" err="1"/>
              <a:t>Sourcetree</a:t>
            </a:r>
            <a:r>
              <a:rPr lang="ja-JP" altLang="en-US" dirty="0"/>
              <a:t>概要</a:t>
            </a:r>
            <a:endParaRPr lang="en-US" altLang="ja-JP" dirty="0"/>
          </a:p>
          <a:p>
            <a:r>
              <a:rPr lang="en-US" altLang="ja-JP" dirty="0"/>
              <a:t>GitHub</a:t>
            </a:r>
            <a:r>
              <a:rPr lang="ja-JP" altLang="en-US" dirty="0"/>
              <a:t>概要</a:t>
            </a:r>
            <a:endParaRPr lang="en-US" altLang="ja-JP" dirty="0"/>
          </a:p>
          <a:p>
            <a:r>
              <a:rPr lang="en-US" altLang="ja-JP" dirty="0"/>
              <a:t>Git</a:t>
            </a:r>
            <a:r>
              <a:rPr lang="ja-JP" altLang="en-US" dirty="0"/>
              <a:t>のインストール</a:t>
            </a:r>
            <a:r>
              <a:rPr lang="en-US" altLang="ja-JP" dirty="0"/>
              <a:t>(</a:t>
            </a:r>
            <a:r>
              <a:rPr lang="en-US" altLang="ja-JP" dirty="0" err="1"/>
              <a:t>Sourcetree</a:t>
            </a:r>
            <a:r>
              <a:rPr lang="ja-JP" altLang="en-US" dirty="0"/>
              <a:t>導入</a:t>
            </a:r>
            <a:r>
              <a:rPr lang="en-US" altLang="ja-JP" dirty="0"/>
              <a:t>)</a:t>
            </a:r>
          </a:p>
          <a:p>
            <a:r>
              <a:rPr lang="en-US" altLang="ja-JP" dirty="0"/>
              <a:t>GitHub</a:t>
            </a:r>
            <a:r>
              <a:rPr lang="ja-JP" altLang="en-US" dirty="0"/>
              <a:t>のアカウント作成</a:t>
            </a:r>
            <a:endParaRPr lang="en-US" altLang="ja-JP" dirty="0"/>
          </a:p>
          <a:p>
            <a:r>
              <a:rPr lang="en-US" altLang="ja-JP" dirty="0"/>
              <a:t>Git</a:t>
            </a:r>
            <a:r>
              <a:rPr lang="ja-JP" altLang="en-US" dirty="0"/>
              <a:t>の使用方法</a:t>
            </a:r>
            <a:endParaRPr lang="en-US" altLang="ja-JP" dirty="0"/>
          </a:p>
          <a:p>
            <a:r>
              <a:rPr lang="en-US" altLang="ja-JP" dirty="0"/>
              <a:t>Git</a:t>
            </a:r>
            <a:r>
              <a:rPr lang="ja-JP" altLang="en-US" dirty="0"/>
              <a:t>と</a:t>
            </a:r>
            <a:r>
              <a:rPr lang="en-US" altLang="ja-JP" dirty="0"/>
              <a:t>GitHub</a:t>
            </a:r>
            <a:r>
              <a:rPr lang="ja-JP" altLang="en-US" dirty="0"/>
              <a:t>の連動方法</a:t>
            </a:r>
            <a:endParaRPr lang="en-US" altLang="ja-JP" dirty="0"/>
          </a:p>
          <a:p>
            <a:r>
              <a:rPr lang="en-US" altLang="ja-JP" dirty="0" err="1"/>
              <a:t>Sourcetree</a:t>
            </a:r>
            <a:r>
              <a:rPr lang="ja-JP" altLang="en-US" dirty="0"/>
              <a:t>の使用方法</a:t>
            </a:r>
          </a:p>
        </p:txBody>
      </p:sp>
    </p:spTree>
    <p:extLst>
      <p:ext uri="{BB962C8B-B14F-4D97-AF65-F5344CB8AC3E}">
        <p14:creationId xmlns:p14="http://schemas.microsoft.com/office/powerpoint/2010/main" val="29239140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106F4A56-859F-2B19-A714-E7205CC6BA96}"/>
              </a:ext>
            </a:extLst>
          </p:cNvPr>
          <p:cNvPicPr>
            <a:picLocks noChangeAspect="1"/>
          </p:cNvPicPr>
          <p:nvPr/>
        </p:nvPicPr>
        <p:blipFill rotWithShape="1">
          <a:blip r:embed="rId3"/>
          <a:srcRect b="81721"/>
          <a:stretch/>
        </p:blipFill>
        <p:spPr>
          <a:xfrm>
            <a:off x="86716" y="3525058"/>
            <a:ext cx="12018567" cy="1046942"/>
          </a:xfrm>
          <a:prstGeom prst="rect">
            <a:avLst/>
          </a:prstGeom>
        </p:spPr>
      </p:pic>
      <p:sp>
        <p:nvSpPr>
          <p:cNvPr id="3" name="テキスト ボックス 2">
            <a:extLst>
              <a:ext uri="{FF2B5EF4-FFF2-40B4-BE49-F238E27FC236}">
                <a16:creationId xmlns:a16="http://schemas.microsoft.com/office/drawing/2014/main" id="{7FD15944-81DA-65B2-DE0E-B74B828CEB39}"/>
              </a:ext>
            </a:extLst>
          </p:cNvPr>
          <p:cNvSpPr txBox="1"/>
          <p:nvPr/>
        </p:nvSpPr>
        <p:spPr>
          <a:xfrm>
            <a:off x="86716" y="2366128"/>
            <a:ext cx="6252033" cy="646331"/>
          </a:xfrm>
          <a:prstGeom prst="rect">
            <a:avLst/>
          </a:prstGeom>
          <a:noFill/>
        </p:spPr>
        <p:txBody>
          <a:bodyPr wrap="none" rtlCol="0">
            <a:spAutoFit/>
          </a:bodyPr>
          <a:lstStyle/>
          <a:p>
            <a:pPr marL="342900" indent="-342900">
              <a:buFont typeface="+mj-lt"/>
              <a:buAutoNum type="arabicPeriod"/>
            </a:pPr>
            <a:r>
              <a:rPr kumimoji="1" lang="en-US" altLang="ja-JP" dirty="0"/>
              <a:t>GitHub</a:t>
            </a:r>
            <a:r>
              <a:rPr kumimoji="1" lang="ja-JP" altLang="en-US" dirty="0"/>
              <a:t>のホームページにアクセス</a:t>
            </a:r>
            <a:r>
              <a:rPr kumimoji="1" lang="en-US" altLang="ja-JP" dirty="0"/>
              <a:t>(</a:t>
            </a:r>
            <a:r>
              <a:rPr kumimoji="1" lang="en-US" altLang="ja-JP" dirty="0">
                <a:hlinkClick r:id="rId4"/>
              </a:rPr>
              <a:t>https://github.com</a:t>
            </a:r>
            <a:r>
              <a:rPr kumimoji="1" lang="en-US" altLang="ja-JP" dirty="0"/>
              <a:t>)</a:t>
            </a:r>
          </a:p>
          <a:p>
            <a:pPr marL="342900" indent="-342900">
              <a:buFont typeface="+mj-lt"/>
              <a:buAutoNum type="arabicPeriod"/>
            </a:pPr>
            <a:r>
              <a:rPr lang="ja-JP" altLang="en-US" dirty="0"/>
              <a:t>「</a:t>
            </a:r>
            <a:r>
              <a:rPr lang="en-US" altLang="ja-JP" dirty="0"/>
              <a:t>Sign</a:t>
            </a:r>
            <a:r>
              <a:rPr lang="ja-JP" altLang="en-US" dirty="0"/>
              <a:t> </a:t>
            </a:r>
            <a:r>
              <a:rPr lang="en-US" altLang="ja-JP" dirty="0"/>
              <a:t>up</a:t>
            </a:r>
            <a:r>
              <a:rPr lang="ja-JP" altLang="en-US" dirty="0"/>
              <a:t>」を選択</a:t>
            </a:r>
            <a:endParaRPr kumimoji="1" lang="ja-JP" altLang="en-US" dirty="0"/>
          </a:p>
        </p:txBody>
      </p:sp>
      <p:sp>
        <p:nvSpPr>
          <p:cNvPr id="4" name="タイトル 3">
            <a:extLst>
              <a:ext uri="{FF2B5EF4-FFF2-40B4-BE49-F238E27FC236}">
                <a16:creationId xmlns:a16="http://schemas.microsoft.com/office/drawing/2014/main" id="{9CBEE56A-FC70-8A9B-FE6F-49EE5E16998D}"/>
              </a:ext>
            </a:extLst>
          </p:cNvPr>
          <p:cNvSpPr>
            <a:spLocks noGrp="1"/>
          </p:cNvSpPr>
          <p:nvPr>
            <p:ph type="title"/>
          </p:nvPr>
        </p:nvSpPr>
        <p:spPr/>
        <p:txBody>
          <a:bodyPr/>
          <a:lstStyle/>
          <a:p>
            <a:r>
              <a:rPr lang="en-US" altLang="ja-JP" dirty="0"/>
              <a:t>GitHub</a:t>
            </a:r>
            <a:r>
              <a:rPr lang="ja-JP" altLang="en-US" dirty="0"/>
              <a:t>のアカウント作成</a:t>
            </a:r>
          </a:p>
        </p:txBody>
      </p:sp>
    </p:spTree>
    <p:extLst>
      <p:ext uri="{BB962C8B-B14F-4D97-AF65-F5344CB8AC3E}">
        <p14:creationId xmlns:p14="http://schemas.microsoft.com/office/powerpoint/2010/main" val="6599490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ACF9D95-8BF3-FE16-A327-5F15D3139044}"/>
              </a:ext>
            </a:extLst>
          </p:cNvPr>
          <p:cNvSpPr>
            <a:spLocks noGrp="1"/>
          </p:cNvSpPr>
          <p:nvPr>
            <p:ph type="title"/>
          </p:nvPr>
        </p:nvSpPr>
        <p:spPr/>
        <p:txBody>
          <a:bodyPr/>
          <a:lstStyle/>
          <a:p>
            <a:endParaRPr kumimoji="1" lang="ja-JP" altLang="en-US"/>
          </a:p>
        </p:txBody>
      </p:sp>
      <p:pic>
        <p:nvPicPr>
          <p:cNvPr id="7" name="図 6">
            <a:extLst>
              <a:ext uri="{FF2B5EF4-FFF2-40B4-BE49-F238E27FC236}">
                <a16:creationId xmlns:a16="http://schemas.microsoft.com/office/drawing/2014/main" id="{2D591FD9-DCB5-7D6F-B83F-38804B169AAF}"/>
              </a:ext>
            </a:extLst>
          </p:cNvPr>
          <p:cNvPicPr>
            <a:picLocks noChangeAspect="1"/>
          </p:cNvPicPr>
          <p:nvPr/>
        </p:nvPicPr>
        <p:blipFill rotWithShape="1">
          <a:blip r:embed="rId2"/>
          <a:srcRect l="23351" t="12851" r="8222" b="42613"/>
          <a:stretch/>
        </p:blipFill>
        <p:spPr>
          <a:xfrm>
            <a:off x="680300" y="2234153"/>
            <a:ext cx="10259657" cy="3582187"/>
          </a:xfrm>
          <a:prstGeom prst="rect">
            <a:avLst/>
          </a:prstGeom>
        </p:spPr>
      </p:pic>
      <p:sp>
        <p:nvSpPr>
          <p:cNvPr id="8" name="正方形/長方形 7">
            <a:extLst>
              <a:ext uri="{FF2B5EF4-FFF2-40B4-BE49-F238E27FC236}">
                <a16:creationId xmlns:a16="http://schemas.microsoft.com/office/drawing/2014/main" id="{EBB1ED13-5FEC-DBAE-49CD-336B5E04B08E}"/>
              </a:ext>
            </a:extLst>
          </p:cNvPr>
          <p:cNvSpPr/>
          <p:nvPr/>
        </p:nvSpPr>
        <p:spPr>
          <a:xfrm>
            <a:off x="1878991" y="4672301"/>
            <a:ext cx="4661732" cy="57242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4D544928-0323-7766-19D2-380858966271}"/>
              </a:ext>
            </a:extLst>
          </p:cNvPr>
          <p:cNvSpPr/>
          <p:nvPr/>
        </p:nvSpPr>
        <p:spPr>
          <a:xfrm>
            <a:off x="6540723" y="4924218"/>
            <a:ext cx="846060" cy="32051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E7189738-1921-D18C-638C-D887F7BCEB61}"/>
              </a:ext>
            </a:extLst>
          </p:cNvPr>
          <p:cNvSpPr txBox="1"/>
          <p:nvPr/>
        </p:nvSpPr>
        <p:spPr>
          <a:xfrm>
            <a:off x="4048080" y="3394520"/>
            <a:ext cx="5070619" cy="369332"/>
          </a:xfrm>
          <a:prstGeom prst="rect">
            <a:avLst/>
          </a:prstGeom>
          <a:solidFill>
            <a:schemeClr val="bg1"/>
          </a:solidFill>
        </p:spPr>
        <p:txBody>
          <a:bodyPr wrap="none" rtlCol="0">
            <a:spAutoFit/>
          </a:bodyPr>
          <a:lstStyle/>
          <a:p>
            <a:r>
              <a:rPr lang="ja-JP" altLang="en-US" dirty="0">
                <a:solidFill>
                  <a:srgbClr val="FF0000"/>
                </a:solidFill>
              </a:rPr>
              <a:t>メールアドレス</a:t>
            </a:r>
            <a:r>
              <a:rPr kumimoji="1" lang="ja-JP" altLang="en-US" dirty="0">
                <a:solidFill>
                  <a:srgbClr val="FF0000"/>
                </a:solidFill>
              </a:rPr>
              <a:t>を入力し、</a:t>
            </a:r>
            <a:r>
              <a:rPr kumimoji="1" lang="en-US" altLang="ja-JP" dirty="0">
                <a:solidFill>
                  <a:srgbClr val="FF0000"/>
                </a:solidFill>
              </a:rPr>
              <a:t>Continue</a:t>
            </a:r>
            <a:r>
              <a:rPr kumimoji="1" lang="ja-JP" altLang="en-US" dirty="0">
                <a:solidFill>
                  <a:srgbClr val="FF0000"/>
                </a:solidFill>
              </a:rPr>
              <a:t>をクリック</a:t>
            </a:r>
          </a:p>
        </p:txBody>
      </p:sp>
      <p:cxnSp>
        <p:nvCxnSpPr>
          <p:cNvPr id="11" name="直線矢印コネクタ 10">
            <a:extLst>
              <a:ext uri="{FF2B5EF4-FFF2-40B4-BE49-F238E27FC236}">
                <a16:creationId xmlns:a16="http://schemas.microsoft.com/office/drawing/2014/main" id="{4D0F5870-439D-B3F0-1583-7F14A319F2D1}"/>
              </a:ext>
            </a:extLst>
          </p:cNvPr>
          <p:cNvCxnSpPr>
            <a:cxnSpLocks/>
            <a:stCxn id="10" idx="2"/>
            <a:endCxn id="8" idx="0"/>
          </p:cNvCxnSpPr>
          <p:nvPr/>
        </p:nvCxnSpPr>
        <p:spPr>
          <a:xfrm flipH="1">
            <a:off x="4209857" y="3763852"/>
            <a:ext cx="2373533" cy="908449"/>
          </a:xfrm>
          <a:prstGeom prst="straightConnector1">
            <a:avLst/>
          </a:prstGeom>
          <a:ln w="38100">
            <a:solidFill>
              <a:srgbClr val="FF0000"/>
            </a:solidFill>
            <a:tailEnd type="triangle"/>
          </a:ln>
        </p:spPr>
        <p:style>
          <a:lnRef idx="1">
            <a:schemeClr val="accent2"/>
          </a:lnRef>
          <a:fillRef idx="0">
            <a:schemeClr val="accent2"/>
          </a:fillRef>
          <a:effectRef idx="0">
            <a:schemeClr val="accent2"/>
          </a:effectRef>
          <a:fontRef idx="minor">
            <a:schemeClr val="tx1"/>
          </a:fontRef>
        </p:style>
      </p:cxnSp>
      <p:cxnSp>
        <p:nvCxnSpPr>
          <p:cNvPr id="12" name="直線矢印コネクタ 11">
            <a:extLst>
              <a:ext uri="{FF2B5EF4-FFF2-40B4-BE49-F238E27FC236}">
                <a16:creationId xmlns:a16="http://schemas.microsoft.com/office/drawing/2014/main" id="{E9EA34DC-3018-39FD-AB49-DBC48B251186}"/>
              </a:ext>
            </a:extLst>
          </p:cNvPr>
          <p:cNvCxnSpPr>
            <a:cxnSpLocks/>
            <a:stCxn id="10" idx="2"/>
            <a:endCxn id="9" idx="0"/>
          </p:cNvCxnSpPr>
          <p:nvPr/>
        </p:nvCxnSpPr>
        <p:spPr>
          <a:xfrm>
            <a:off x="6583390" y="3763852"/>
            <a:ext cx="380363" cy="1160366"/>
          </a:xfrm>
          <a:prstGeom prst="straightConnector1">
            <a:avLst/>
          </a:prstGeom>
          <a:ln w="38100">
            <a:solidFill>
              <a:srgbClr val="FF0000"/>
            </a:solidFill>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2293840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図 13">
            <a:extLst>
              <a:ext uri="{FF2B5EF4-FFF2-40B4-BE49-F238E27FC236}">
                <a16:creationId xmlns:a16="http://schemas.microsoft.com/office/drawing/2014/main" id="{9C94218C-F1CC-EA51-83FF-6D7627142F17}"/>
              </a:ext>
            </a:extLst>
          </p:cNvPr>
          <p:cNvPicPr>
            <a:picLocks noChangeAspect="1"/>
          </p:cNvPicPr>
          <p:nvPr/>
        </p:nvPicPr>
        <p:blipFill>
          <a:blip r:embed="rId2"/>
          <a:stretch>
            <a:fillRect/>
          </a:stretch>
        </p:blipFill>
        <p:spPr>
          <a:xfrm>
            <a:off x="1262062" y="847725"/>
            <a:ext cx="9667875" cy="5162550"/>
          </a:xfrm>
          <a:prstGeom prst="rect">
            <a:avLst/>
          </a:prstGeom>
        </p:spPr>
      </p:pic>
      <p:sp>
        <p:nvSpPr>
          <p:cNvPr id="2" name="タイトル 1">
            <a:extLst>
              <a:ext uri="{FF2B5EF4-FFF2-40B4-BE49-F238E27FC236}">
                <a16:creationId xmlns:a16="http://schemas.microsoft.com/office/drawing/2014/main" id="{C739A33C-1D44-39E1-FE86-2FF5D8C76E42}"/>
              </a:ext>
            </a:extLst>
          </p:cNvPr>
          <p:cNvSpPr>
            <a:spLocks noGrp="1"/>
          </p:cNvSpPr>
          <p:nvPr>
            <p:ph type="title"/>
          </p:nvPr>
        </p:nvSpPr>
        <p:spPr/>
        <p:txBody>
          <a:bodyPr/>
          <a:lstStyle/>
          <a:p>
            <a:endParaRPr kumimoji="1" lang="ja-JP" altLang="en-US"/>
          </a:p>
        </p:txBody>
      </p:sp>
      <p:sp>
        <p:nvSpPr>
          <p:cNvPr id="4" name="正方形/長方形 3">
            <a:extLst>
              <a:ext uri="{FF2B5EF4-FFF2-40B4-BE49-F238E27FC236}">
                <a16:creationId xmlns:a16="http://schemas.microsoft.com/office/drawing/2014/main" id="{6E93F581-A855-141F-0AFC-AAC436F3F879}"/>
              </a:ext>
            </a:extLst>
          </p:cNvPr>
          <p:cNvSpPr/>
          <p:nvPr/>
        </p:nvSpPr>
        <p:spPr>
          <a:xfrm>
            <a:off x="3325434" y="3858170"/>
            <a:ext cx="4432825" cy="57242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a:extLst>
              <a:ext uri="{FF2B5EF4-FFF2-40B4-BE49-F238E27FC236}">
                <a16:creationId xmlns:a16="http://schemas.microsoft.com/office/drawing/2014/main" id="{B579BE20-DD53-FE2F-2992-FEF8D62C4B84}"/>
              </a:ext>
            </a:extLst>
          </p:cNvPr>
          <p:cNvSpPr/>
          <p:nvPr/>
        </p:nvSpPr>
        <p:spPr>
          <a:xfrm>
            <a:off x="7892587" y="4110086"/>
            <a:ext cx="846060" cy="32051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a:extLst>
              <a:ext uri="{FF2B5EF4-FFF2-40B4-BE49-F238E27FC236}">
                <a16:creationId xmlns:a16="http://schemas.microsoft.com/office/drawing/2014/main" id="{6E0AA227-D07B-2162-CE38-C245F223EE91}"/>
              </a:ext>
            </a:extLst>
          </p:cNvPr>
          <p:cNvSpPr txBox="1"/>
          <p:nvPr/>
        </p:nvSpPr>
        <p:spPr>
          <a:xfrm>
            <a:off x="5396113" y="2999830"/>
            <a:ext cx="4608954" cy="369332"/>
          </a:xfrm>
          <a:prstGeom prst="rect">
            <a:avLst/>
          </a:prstGeom>
          <a:solidFill>
            <a:schemeClr val="bg1"/>
          </a:solidFill>
        </p:spPr>
        <p:txBody>
          <a:bodyPr wrap="none" rtlCol="0">
            <a:spAutoFit/>
          </a:bodyPr>
          <a:lstStyle/>
          <a:p>
            <a:r>
              <a:rPr kumimoji="1" lang="ja-JP" altLang="en-US" dirty="0">
                <a:solidFill>
                  <a:srgbClr val="FF0000"/>
                </a:solidFill>
              </a:rPr>
              <a:t>パスワードを入力し、</a:t>
            </a:r>
            <a:r>
              <a:rPr kumimoji="1" lang="en-US" altLang="ja-JP" dirty="0">
                <a:solidFill>
                  <a:srgbClr val="FF0000"/>
                </a:solidFill>
              </a:rPr>
              <a:t>Continue</a:t>
            </a:r>
            <a:r>
              <a:rPr kumimoji="1" lang="ja-JP" altLang="en-US" dirty="0">
                <a:solidFill>
                  <a:srgbClr val="FF0000"/>
                </a:solidFill>
              </a:rPr>
              <a:t>をクリック</a:t>
            </a:r>
          </a:p>
        </p:txBody>
      </p:sp>
      <p:cxnSp>
        <p:nvCxnSpPr>
          <p:cNvPr id="7" name="直線矢印コネクタ 6">
            <a:extLst>
              <a:ext uri="{FF2B5EF4-FFF2-40B4-BE49-F238E27FC236}">
                <a16:creationId xmlns:a16="http://schemas.microsoft.com/office/drawing/2014/main" id="{4C95658B-3E01-9A6E-01AA-5E0E9A36B19F}"/>
              </a:ext>
            </a:extLst>
          </p:cNvPr>
          <p:cNvCxnSpPr>
            <a:cxnSpLocks/>
            <a:stCxn id="6" idx="2"/>
            <a:endCxn id="4" idx="0"/>
          </p:cNvCxnSpPr>
          <p:nvPr/>
        </p:nvCxnSpPr>
        <p:spPr>
          <a:xfrm flipH="1">
            <a:off x="5541847" y="3369162"/>
            <a:ext cx="2158743" cy="489008"/>
          </a:xfrm>
          <a:prstGeom prst="straightConnector1">
            <a:avLst/>
          </a:prstGeom>
          <a:ln w="38100">
            <a:solidFill>
              <a:srgbClr val="FF0000"/>
            </a:solidFill>
            <a:tailEnd type="triangle"/>
          </a:ln>
        </p:spPr>
        <p:style>
          <a:lnRef idx="1">
            <a:schemeClr val="accent2"/>
          </a:lnRef>
          <a:fillRef idx="0">
            <a:schemeClr val="accent2"/>
          </a:fillRef>
          <a:effectRef idx="0">
            <a:schemeClr val="accent2"/>
          </a:effectRef>
          <a:fontRef idx="minor">
            <a:schemeClr val="tx1"/>
          </a:fontRef>
        </p:style>
      </p:cxnSp>
      <p:cxnSp>
        <p:nvCxnSpPr>
          <p:cNvPr id="10" name="直線矢印コネクタ 9">
            <a:extLst>
              <a:ext uri="{FF2B5EF4-FFF2-40B4-BE49-F238E27FC236}">
                <a16:creationId xmlns:a16="http://schemas.microsoft.com/office/drawing/2014/main" id="{6032CD76-35FD-6D00-EDA2-999FB906F07F}"/>
              </a:ext>
            </a:extLst>
          </p:cNvPr>
          <p:cNvCxnSpPr>
            <a:cxnSpLocks/>
            <a:stCxn id="6" idx="2"/>
            <a:endCxn id="5" idx="0"/>
          </p:cNvCxnSpPr>
          <p:nvPr/>
        </p:nvCxnSpPr>
        <p:spPr>
          <a:xfrm>
            <a:off x="7700590" y="3369162"/>
            <a:ext cx="615027" cy="740924"/>
          </a:xfrm>
          <a:prstGeom prst="straightConnector1">
            <a:avLst/>
          </a:prstGeom>
          <a:ln w="38100">
            <a:solidFill>
              <a:srgbClr val="FF0000"/>
            </a:solidFill>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2403221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3E786B0-8676-4AA1-9D6D-8752FCA7DF05}"/>
              </a:ext>
            </a:extLst>
          </p:cNvPr>
          <p:cNvSpPr>
            <a:spLocks noGrp="1"/>
          </p:cNvSpPr>
          <p:nvPr>
            <p:ph type="title"/>
          </p:nvPr>
        </p:nvSpPr>
        <p:spPr/>
        <p:txBody>
          <a:bodyPr/>
          <a:lstStyle/>
          <a:p>
            <a:endParaRPr kumimoji="1" lang="ja-JP" altLang="en-US"/>
          </a:p>
        </p:txBody>
      </p:sp>
      <p:pic>
        <p:nvPicPr>
          <p:cNvPr id="4" name="図 3">
            <a:extLst>
              <a:ext uri="{FF2B5EF4-FFF2-40B4-BE49-F238E27FC236}">
                <a16:creationId xmlns:a16="http://schemas.microsoft.com/office/drawing/2014/main" id="{0770398F-436F-DE8D-25E3-DC8A35257B3F}"/>
              </a:ext>
            </a:extLst>
          </p:cNvPr>
          <p:cNvPicPr>
            <a:picLocks noChangeAspect="1"/>
          </p:cNvPicPr>
          <p:nvPr/>
        </p:nvPicPr>
        <p:blipFill>
          <a:blip r:embed="rId2"/>
          <a:stretch>
            <a:fillRect/>
          </a:stretch>
        </p:blipFill>
        <p:spPr>
          <a:xfrm>
            <a:off x="1040581" y="1767896"/>
            <a:ext cx="9658350" cy="4752975"/>
          </a:xfrm>
          <a:prstGeom prst="rect">
            <a:avLst/>
          </a:prstGeom>
        </p:spPr>
      </p:pic>
      <p:grpSp>
        <p:nvGrpSpPr>
          <p:cNvPr id="10" name="グループ化 9">
            <a:extLst>
              <a:ext uri="{FF2B5EF4-FFF2-40B4-BE49-F238E27FC236}">
                <a16:creationId xmlns:a16="http://schemas.microsoft.com/office/drawing/2014/main" id="{C32837EB-B809-2EC2-4973-6EE5692C8DF0}"/>
              </a:ext>
            </a:extLst>
          </p:cNvPr>
          <p:cNvGrpSpPr/>
          <p:nvPr/>
        </p:nvGrpSpPr>
        <p:grpSpPr>
          <a:xfrm>
            <a:off x="3089764" y="4743789"/>
            <a:ext cx="6679633" cy="1430768"/>
            <a:chOff x="3325434" y="2999830"/>
            <a:chExt cx="6679633" cy="1430768"/>
          </a:xfrm>
        </p:grpSpPr>
        <p:sp>
          <p:nvSpPr>
            <p:cNvPr id="5" name="正方形/長方形 4">
              <a:extLst>
                <a:ext uri="{FF2B5EF4-FFF2-40B4-BE49-F238E27FC236}">
                  <a16:creationId xmlns:a16="http://schemas.microsoft.com/office/drawing/2014/main" id="{197808D1-3CB2-DD0B-2EFE-2E7AA7B94DE3}"/>
                </a:ext>
              </a:extLst>
            </p:cNvPr>
            <p:cNvSpPr/>
            <p:nvPr/>
          </p:nvSpPr>
          <p:spPr>
            <a:xfrm>
              <a:off x="3325434" y="3858170"/>
              <a:ext cx="4432825" cy="57242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7B7B4BA9-91CA-F8F2-ADD2-59CFA35A8C36}"/>
                </a:ext>
              </a:extLst>
            </p:cNvPr>
            <p:cNvSpPr/>
            <p:nvPr/>
          </p:nvSpPr>
          <p:spPr>
            <a:xfrm>
              <a:off x="7892587" y="4110086"/>
              <a:ext cx="846060" cy="32051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B0F4163A-1D1C-3CE1-EF92-184A80B44768}"/>
                </a:ext>
              </a:extLst>
            </p:cNvPr>
            <p:cNvSpPr txBox="1"/>
            <p:nvPr/>
          </p:nvSpPr>
          <p:spPr>
            <a:xfrm>
              <a:off x="5396113" y="2999830"/>
              <a:ext cx="4608954" cy="369332"/>
            </a:xfrm>
            <a:prstGeom prst="rect">
              <a:avLst/>
            </a:prstGeom>
            <a:solidFill>
              <a:schemeClr val="bg1"/>
            </a:solidFill>
          </p:spPr>
          <p:txBody>
            <a:bodyPr wrap="none" rtlCol="0">
              <a:spAutoFit/>
            </a:bodyPr>
            <a:lstStyle/>
            <a:p>
              <a:r>
                <a:rPr kumimoji="1" lang="ja-JP" altLang="en-US" dirty="0">
                  <a:solidFill>
                    <a:srgbClr val="FF0000"/>
                  </a:solidFill>
                </a:rPr>
                <a:t>ユーザー名を入力し、</a:t>
              </a:r>
              <a:r>
                <a:rPr kumimoji="1" lang="en-US" altLang="ja-JP" dirty="0">
                  <a:solidFill>
                    <a:srgbClr val="FF0000"/>
                  </a:solidFill>
                </a:rPr>
                <a:t>Continue</a:t>
              </a:r>
              <a:r>
                <a:rPr kumimoji="1" lang="ja-JP" altLang="en-US" dirty="0">
                  <a:solidFill>
                    <a:srgbClr val="FF0000"/>
                  </a:solidFill>
                </a:rPr>
                <a:t>をクリック</a:t>
              </a:r>
            </a:p>
          </p:txBody>
        </p:sp>
        <p:cxnSp>
          <p:nvCxnSpPr>
            <p:cNvPr id="8" name="直線矢印コネクタ 7">
              <a:extLst>
                <a:ext uri="{FF2B5EF4-FFF2-40B4-BE49-F238E27FC236}">
                  <a16:creationId xmlns:a16="http://schemas.microsoft.com/office/drawing/2014/main" id="{6FA5557B-7723-DF51-2BC3-6F5AE836C999}"/>
                </a:ext>
              </a:extLst>
            </p:cNvPr>
            <p:cNvCxnSpPr>
              <a:cxnSpLocks/>
              <a:stCxn id="7" idx="2"/>
              <a:endCxn id="5" idx="0"/>
            </p:cNvCxnSpPr>
            <p:nvPr/>
          </p:nvCxnSpPr>
          <p:spPr>
            <a:xfrm flipH="1">
              <a:off x="5541847" y="3369162"/>
              <a:ext cx="2158743" cy="489008"/>
            </a:xfrm>
            <a:prstGeom prst="straightConnector1">
              <a:avLst/>
            </a:prstGeom>
            <a:ln w="38100">
              <a:solidFill>
                <a:srgbClr val="FF0000"/>
              </a:solidFill>
              <a:tailEnd type="triangle"/>
            </a:ln>
          </p:spPr>
          <p:style>
            <a:lnRef idx="1">
              <a:schemeClr val="accent2"/>
            </a:lnRef>
            <a:fillRef idx="0">
              <a:schemeClr val="accent2"/>
            </a:fillRef>
            <a:effectRef idx="0">
              <a:schemeClr val="accent2"/>
            </a:effectRef>
            <a:fontRef idx="minor">
              <a:schemeClr val="tx1"/>
            </a:fontRef>
          </p:style>
        </p:cxnSp>
        <p:cxnSp>
          <p:nvCxnSpPr>
            <p:cNvPr id="9" name="直線矢印コネクタ 8">
              <a:extLst>
                <a:ext uri="{FF2B5EF4-FFF2-40B4-BE49-F238E27FC236}">
                  <a16:creationId xmlns:a16="http://schemas.microsoft.com/office/drawing/2014/main" id="{A3FB575D-0CB8-B81D-471B-EA43C350FC96}"/>
                </a:ext>
              </a:extLst>
            </p:cNvPr>
            <p:cNvCxnSpPr>
              <a:cxnSpLocks/>
              <a:stCxn id="7" idx="2"/>
              <a:endCxn id="6" idx="0"/>
            </p:cNvCxnSpPr>
            <p:nvPr/>
          </p:nvCxnSpPr>
          <p:spPr>
            <a:xfrm>
              <a:off x="7700590" y="3369162"/>
              <a:ext cx="615027" cy="740924"/>
            </a:xfrm>
            <a:prstGeom prst="straightConnector1">
              <a:avLst/>
            </a:prstGeom>
            <a:ln w="38100">
              <a:solidFill>
                <a:srgbClr val="FF0000"/>
              </a:solidFill>
              <a:tailEnd type="triangle"/>
            </a:ln>
          </p:spPr>
          <p:style>
            <a:lnRef idx="1">
              <a:schemeClr val="accent2"/>
            </a:lnRef>
            <a:fillRef idx="0">
              <a:schemeClr val="accent2"/>
            </a:fillRef>
            <a:effectRef idx="0">
              <a:schemeClr val="accent2"/>
            </a:effectRef>
            <a:fontRef idx="minor">
              <a:schemeClr val="tx1"/>
            </a:fontRef>
          </p:style>
        </p:cxnSp>
      </p:grpSp>
    </p:spTree>
    <p:extLst>
      <p:ext uri="{BB962C8B-B14F-4D97-AF65-F5344CB8AC3E}">
        <p14:creationId xmlns:p14="http://schemas.microsoft.com/office/powerpoint/2010/main" val="28671576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8250907-5345-1AA1-01A6-3E0C3032CBF1}"/>
              </a:ext>
            </a:extLst>
          </p:cNvPr>
          <p:cNvSpPr>
            <a:spLocks noGrp="1"/>
          </p:cNvSpPr>
          <p:nvPr>
            <p:ph type="title"/>
          </p:nvPr>
        </p:nvSpPr>
        <p:spPr/>
        <p:txBody>
          <a:bodyPr/>
          <a:lstStyle/>
          <a:p>
            <a:endParaRPr kumimoji="1" lang="ja-JP" altLang="en-US"/>
          </a:p>
        </p:txBody>
      </p:sp>
      <p:pic>
        <p:nvPicPr>
          <p:cNvPr id="4" name="図 3">
            <a:extLst>
              <a:ext uri="{FF2B5EF4-FFF2-40B4-BE49-F238E27FC236}">
                <a16:creationId xmlns:a16="http://schemas.microsoft.com/office/drawing/2014/main" id="{74BC632D-73CE-6FE3-390D-5C1C286B3958}"/>
              </a:ext>
            </a:extLst>
          </p:cNvPr>
          <p:cNvPicPr>
            <a:picLocks noChangeAspect="1"/>
          </p:cNvPicPr>
          <p:nvPr/>
        </p:nvPicPr>
        <p:blipFill>
          <a:blip r:embed="rId2"/>
          <a:stretch>
            <a:fillRect/>
          </a:stretch>
        </p:blipFill>
        <p:spPr>
          <a:xfrm>
            <a:off x="1914525" y="545724"/>
            <a:ext cx="8362950" cy="6143625"/>
          </a:xfrm>
          <a:prstGeom prst="rect">
            <a:avLst/>
          </a:prstGeom>
        </p:spPr>
      </p:pic>
      <p:grpSp>
        <p:nvGrpSpPr>
          <p:cNvPr id="6" name="グループ化 5">
            <a:extLst>
              <a:ext uri="{FF2B5EF4-FFF2-40B4-BE49-F238E27FC236}">
                <a16:creationId xmlns:a16="http://schemas.microsoft.com/office/drawing/2014/main" id="{A4148000-F7A7-95FD-F76B-252CC85190C2}"/>
              </a:ext>
            </a:extLst>
          </p:cNvPr>
          <p:cNvGrpSpPr/>
          <p:nvPr/>
        </p:nvGrpSpPr>
        <p:grpSpPr>
          <a:xfrm>
            <a:off x="2829691" y="3083007"/>
            <a:ext cx="7127272" cy="2362908"/>
            <a:chOff x="2557283" y="2465301"/>
            <a:chExt cx="7127272" cy="2362908"/>
          </a:xfrm>
        </p:grpSpPr>
        <p:sp>
          <p:nvSpPr>
            <p:cNvPr id="7" name="正方形/長方形 6">
              <a:extLst>
                <a:ext uri="{FF2B5EF4-FFF2-40B4-BE49-F238E27FC236}">
                  <a16:creationId xmlns:a16="http://schemas.microsoft.com/office/drawing/2014/main" id="{345642FB-FF5B-1020-840E-D495FA33D918}"/>
                </a:ext>
              </a:extLst>
            </p:cNvPr>
            <p:cNvSpPr/>
            <p:nvPr/>
          </p:nvSpPr>
          <p:spPr>
            <a:xfrm>
              <a:off x="3325435" y="4503951"/>
              <a:ext cx="811520" cy="32425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5BF48E35-EFA0-9740-908D-151045FAE41C}"/>
                </a:ext>
              </a:extLst>
            </p:cNvPr>
            <p:cNvSpPr/>
            <p:nvPr/>
          </p:nvSpPr>
          <p:spPr>
            <a:xfrm>
              <a:off x="7277561" y="4507698"/>
              <a:ext cx="846060" cy="32051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 name="テキスト ボックス 8">
              <a:extLst>
                <a:ext uri="{FF2B5EF4-FFF2-40B4-BE49-F238E27FC236}">
                  <a16:creationId xmlns:a16="http://schemas.microsoft.com/office/drawing/2014/main" id="{18C6DF9D-9803-5D71-904C-CD326EBCC061}"/>
                </a:ext>
              </a:extLst>
            </p:cNvPr>
            <p:cNvSpPr txBox="1"/>
            <p:nvPr/>
          </p:nvSpPr>
          <p:spPr>
            <a:xfrm>
              <a:off x="2557283" y="2465301"/>
              <a:ext cx="7127272" cy="646331"/>
            </a:xfrm>
            <a:prstGeom prst="rect">
              <a:avLst/>
            </a:prstGeom>
            <a:solidFill>
              <a:schemeClr val="bg1"/>
            </a:solidFill>
          </p:spPr>
          <p:txBody>
            <a:bodyPr wrap="none" rtlCol="0">
              <a:spAutoFit/>
            </a:bodyPr>
            <a:lstStyle/>
            <a:p>
              <a:r>
                <a:rPr kumimoji="1" lang="ja-JP" altLang="en-US" dirty="0">
                  <a:solidFill>
                    <a:srgbClr val="FF0000"/>
                  </a:solidFill>
                </a:rPr>
                <a:t>お知らせメールを受け取る場合</a:t>
              </a:r>
              <a:r>
                <a:rPr kumimoji="1" lang="en-US" altLang="ja-JP" dirty="0">
                  <a:solidFill>
                    <a:srgbClr val="FF0000"/>
                  </a:solidFill>
                </a:rPr>
                <a:t>y</a:t>
              </a:r>
              <a:r>
                <a:rPr kumimoji="1" lang="ja-JP" altLang="en-US" dirty="0">
                  <a:solidFill>
                    <a:srgbClr val="FF0000"/>
                  </a:solidFill>
                </a:rPr>
                <a:t>、受け取らない場合</a:t>
              </a:r>
              <a:r>
                <a:rPr kumimoji="1" lang="en-US" altLang="ja-JP" dirty="0">
                  <a:solidFill>
                    <a:srgbClr val="FF0000"/>
                  </a:solidFill>
                </a:rPr>
                <a:t>n</a:t>
              </a:r>
              <a:r>
                <a:rPr kumimoji="1" lang="ja-JP" altLang="en-US" dirty="0">
                  <a:solidFill>
                    <a:srgbClr val="FF0000"/>
                  </a:solidFill>
                </a:rPr>
                <a:t>を入力し、</a:t>
              </a:r>
              <a:endParaRPr kumimoji="1" lang="en-US" altLang="ja-JP" dirty="0">
                <a:solidFill>
                  <a:srgbClr val="FF0000"/>
                </a:solidFill>
              </a:endParaRPr>
            </a:p>
            <a:p>
              <a:r>
                <a:rPr kumimoji="1" lang="en-US" altLang="ja-JP" dirty="0">
                  <a:solidFill>
                    <a:srgbClr val="FF0000"/>
                  </a:solidFill>
                </a:rPr>
                <a:t>Continue</a:t>
              </a:r>
              <a:r>
                <a:rPr kumimoji="1" lang="ja-JP" altLang="en-US" dirty="0">
                  <a:solidFill>
                    <a:srgbClr val="FF0000"/>
                  </a:solidFill>
                </a:rPr>
                <a:t>をクリック</a:t>
              </a:r>
            </a:p>
          </p:txBody>
        </p:sp>
        <p:cxnSp>
          <p:nvCxnSpPr>
            <p:cNvPr id="10" name="直線矢印コネクタ 9">
              <a:extLst>
                <a:ext uri="{FF2B5EF4-FFF2-40B4-BE49-F238E27FC236}">
                  <a16:creationId xmlns:a16="http://schemas.microsoft.com/office/drawing/2014/main" id="{0C12424B-215B-606F-7DE6-509E0F8E5E6E}"/>
                </a:ext>
              </a:extLst>
            </p:cNvPr>
            <p:cNvCxnSpPr>
              <a:cxnSpLocks/>
              <a:stCxn id="9" idx="2"/>
              <a:endCxn id="7" idx="0"/>
            </p:cNvCxnSpPr>
            <p:nvPr/>
          </p:nvCxnSpPr>
          <p:spPr>
            <a:xfrm flipH="1">
              <a:off x="3731195" y="3111632"/>
              <a:ext cx="2389724" cy="1392319"/>
            </a:xfrm>
            <a:prstGeom prst="straightConnector1">
              <a:avLst/>
            </a:prstGeom>
            <a:ln w="38100">
              <a:solidFill>
                <a:srgbClr val="FF0000"/>
              </a:solidFill>
              <a:tailEnd type="triangle"/>
            </a:ln>
          </p:spPr>
          <p:style>
            <a:lnRef idx="1">
              <a:schemeClr val="accent2"/>
            </a:lnRef>
            <a:fillRef idx="0">
              <a:schemeClr val="accent2"/>
            </a:fillRef>
            <a:effectRef idx="0">
              <a:schemeClr val="accent2"/>
            </a:effectRef>
            <a:fontRef idx="minor">
              <a:schemeClr val="tx1"/>
            </a:fontRef>
          </p:style>
        </p:cxnSp>
        <p:cxnSp>
          <p:nvCxnSpPr>
            <p:cNvPr id="11" name="直線矢印コネクタ 10">
              <a:extLst>
                <a:ext uri="{FF2B5EF4-FFF2-40B4-BE49-F238E27FC236}">
                  <a16:creationId xmlns:a16="http://schemas.microsoft.com/office/drawing/2014/main" id="{15909264-652F-F13F-37C2-11D6E8553A78}"/>
                </a:ext>
              </a:extLst>
            </p:cNvPr>
            <p:cNvCxnSpPr>
              <a:cxnSpLocks/>
              <a:stCxn id="9" idx="2"/>
              <a:endCxn id="8" idx="0"/>
            </p:cNvCxnSpPr>
            <p:nvPr/>
          </p:nvCxnSpPr>
          <p:spPr>
            <a:xfrm>
              <a:off x="6120919" y="3111632"/>
              <a:ext cx="1579672" cy="1396066"/>
            </a:xfrm>
            <a:prstGeom prst="straightConnector1">
              <a:avLst/>
            </a:prstGeom>
            <a:ln w="38100">
              <a:solidFill>
                <a:srgbClr val="FF0000"/>
              </a:solidFill>
              <a:tailEnd type="triangle"/>
            </a:ln>
          </p:spPr>
          <p:style>
            <a:lnRef idx="1">
              <a:schemeClr val="accent2"/>
            </a:lnRef>
            <a:fillRef idx="0">
              <a:schemeClr val="accent2"/>
            </a:fillRef>
            <a:effectRef idx="0">
              <a:schemeClr val="accent2"/>
            </a:effectRef>
            <a:fontRef idx="minor">
              <a:schemeClr val="tx1"/>
            </a:fontRef>
          </p:style>
        </p:cxnSp>
      </p:grpSp>
    </p:spTree>
    <p:extLst>
      <p:ext uri="{BB962C8B-B14F-4D97-AF65-F5344CB8AC3E}">
        <p14:creationId xmlns:p14="http://schemas.microsoft.com/office/powerpoint/2010/main" val="12051074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7898698-36CC-DA3C-7F07-7E97432400C2}"/>
              </a:ext>
            </a:extLst>
          </p:cNvPr>
          <p:cNvSpPr>
            <a:spLocks noGrp="1"/>
          </p:cNvSpPr>
          <p:nvPr>
            <p:ph type="title"/>
          </p:nvPr>
        </p:nvSpPr>
        <p:spPr/>
        <p:txBody>
          <a:bodyPr/>
          <a:lstStyle/>
          <a:p>
            <a:endParaRPr kumimoji="1" lang="ja-JP" altLang="en-US"/>
          </a:p>
        </p:txBody>
      </p:sp>
      <p:grpSp>
        <p:nvGrpSpPr>
          <p:cNvPr id="4" name="グループ化 3">
            <a:extLst>
              <a:ext uri="{FF2B5EF4-FFF2-40B4-BE49-F238E27FC236}">
                <a16:creationId xmlns:a16="http://schemas.microsoft.com/office/drawing/2014/main" id="{8BAA8621-96AA-B344-EE1E-97A1265B190D}"/>
              </a:ext>
            </a:extLst>
          </p:cNvPr>
          <p:cNvGrpSpPr/>
          <p:nvPr/>
        </p:nvGrpSpPr>
        <p:grpSpPr>
          <a:xfrm>
            <a:off x="311084" y="556181"/>
            <a:ext cx="5090476" cy="6207551"/>
            <a:chOff x="1762812" y="556180"/>
            <a:chExt cx="5090476" cy="6207551"/>
          </a:xfrm>
        </p:grpSpPr>
        <p:pic>
          <p:nvPicPr>
            <p:cNvPr id="4098" name="Picture 2" descr="Githubでアカウント登録（アカウント検証）">
              <a:extLst>
                <a:ext uri="{FF2B5EF4-FFF2-40B4-BE49-F238E27FC236}">
                  <a16:creationId xmlns:a16="http://schemas.microsoft.com/office/drawing/2014/main" id="{0256B70D-38E2-3C6C-F545-A628A8E764A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9604" t="9484" r="19284"/>
            <a:stretch/>
          </p:blipFill>
          <p:spPr bwMode="auto">
            <a:xfrm>
              <a:off x="1762812" y="556180"/>
              <a:ext cx="5090476" cy="6207551"/>
            </a:xfrm>
            <a:prstGeom prst="rect">
              <a:avLst/>
            </a:prstGeom>
            <a:noFill/>
            <a:extLst>
              <a:ext uri="{909E8E84-426E-40DD-AFC4-6F175D3DCCD1}">
                <a14:hiddenFill xmlns:a14="http://schemas.microsoft.com/office/drawing/2010/main">
                  <a:solidFill>
                    <a:srgbClr val="FFFFFF"/>
                  </a:solidFill>
                </a14:hiddenFill>
              </a:ext>
            </a:extLst>
          </p:spPr>
        </p:pic>
        <p:sp>
          <p:nvSpPr>
            <p:cNvPr id="3" name="正方形/長方形 2">
              <a:extLst>
                <a:ext uri="{FF2B5EF4-FFF2-40B4-BE49-F238E27FC236}">
                  <a16:creationId xmlns:a16="http://schemas.microsoft.com/office/drawing/2014/main" id="{06B6E1D7-BDC0-741C-F9A8-D2A49A612889}"/>
                </a:ext>
              </a:extLst>
            </p:cNvPr>
            <p:cNvSpPr/>
            <p:nvPr/>
          </p:nvSpPr>
          <p:spPr>
            <a:xfrm>
              <a:off x="3211343" y="2859224"/>
              <a:ext cx="2143081" cy="32425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pic>
        <p:nvPicPr>
          <p:cNvPr id="4100" name="Picture 4" descr="Githubでアカウント検証後にアカウント登録">
            <a:extLst>
              <a:ext uri="{FF2B5EF4-FFF2-40B4-BE49-F238E27FC236}">
                <a16:creationId xmlns:a16="http://schemas.microsoft.com/office/drawing/2014/main" id="{A0A3F671-F1F1-F576-5DBF-668E0C07722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512" t="9484" r="20089"/>
          <a:stretch/>
        </p:blipFill>
        <p:spPr bwMode="auto">
          <a:xfrm>
            <a:off x="6096000" y="556180"/>
            <a:ext cx="5090476" cy="62075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61329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31A36EE-E65C-86F7-F61B-5F2EF77B2935}"/>
              </a:ext>
            </a:extLst>
          </p:cNvPr>
          <p:cNvSpPr>
            <a:spLocks noGrp="1"/>
          </p:cNvSpPr>
          <p:nvPr>
            <p:ph type="title"/>
          </p:nvPr>
        </p:nvSpPr>
        <p:spPr/>
        <p:txBody>
          <a:bodyPr/>
          <a:lstStyle/>
          <a:p>
            <a:endParaRPr kumimoji="1" lang="ja-JP" altLang="en-US"/>
          </a:p>
        </p:txBody>
      </p:sp>
      <p:pic>
        <p:nvPicPr>
          <p:cNvPr id="5122" name="Picture 2" descr="Githubでメールに送信されたコードの入力">
            <a:extLst>
              <a:ext uri="{FF2B5EF4-FFF2-40B4-BE49-F238E27FC236}">
                <a16:creationId xmlns:a16="http://schemas.microsoft.com/office/drawing/2014/main" id="{18A7FC41-8836-A533-E757-902011790D9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0872" t="24652" r="21115" b="39519"/>
          <a:stretch/>
        </p:blipFill>
        <p:spPr bwMode="auto">
          <a:xfrm>
            <a:off x="838200" y="1539738"/>
            <a:ext cx="9915490" cy="5037978"/>
          </a:xfrm>
          <a:prstGeom prst="rect">
            <a:avLst/>
          </a:prstGeom>
          <a:noFill/>
          <a:extLst>
            <a:ext uri="{909E8E84-426E-40DD-AFC4-6F175D3DCCD1}">
              <a14:hiddenFill xmlns:a14="http://schemas.microsoft.com/office/drawing/2010/main">
                <a:solidFill>
                  <a:srgbClr val="FFFFFF"/>
                </a:solidFill>
              </a14:hiddenFill>
            </a:ext>
          </a:extLst>
        </p:spPr>
      </p:pic>
      <p:sp>
        <p:nvSpPr>
          <p:cNvPr id="3" name="正方形/長方形 2">
            <a:extLst>
              <a:ext uri="{FF2B5EF4-FFF2-40B4-BE49-F238E27FC236}">
                <a16:creationId xmlns:a16="http://schemas.microsoft.com/office/drawing/2014/main" id="{2C3AA797-3B16-A6F6-4166-8B1CF5A58F75}"/>
              </a:ext>
            </a:extLst>
          </p:cNvPr>
          <p:cNvSpPr/>
          <p:nvPr/>
        </p:nvSpPr>
        <p:spPr>
          <a:xfrm>
            <a:off x="1514518" y="4058726"/>
            <a:ext cx="8609870" cy="114486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1F1F7D9C-DDAC-12E3-8B20-BD20A06227B4}"/>
              </a:ext>
            </a:extLst>
          </p:cNvPr>
          <p:cNvSpPr txBox="1"/>
          <p:nvPr/>
        </p:nvSpPr>
        <p:spPr>
          <a:xfrm>
            <a:off x="1858730" y="1539738"/>
            <a:ext cx="8494633" cy="369332"/>
          </a:xfrm>
          <a:prstGeom prst="rect">
            <a:avLst/>
          </a:prstGeom>
          <a:solidFill>
            <a:schemeClr val="bg1"/>
          </a:solidFill>
        </p:spPr>
        <p:txBody>
          <a:bodyPr wrap="none" rtlCol="0">
            <a:spAutoFit/>
          </a:bodyPr>
          <a:lstStyle/>
          <a:p>
            <a:r>
              <a:rPr lang="ja-JP" altLang="en-US" b="0" i="0" dirty="0">
                <a:solidFill>
                  <a:srgbClr val="FF0000"/>
                </a:solidFill>
                <a:effectLst/>
                <a:latin typeface="Hiragino Kaku Gothic ProN"/>
              </a:rPr>
              <a:t>コードが入力したメールアドレスに送信されてくるので、そのコードを入力する</a:t>
            </a:r>
            <a:endParaRPr kumimoji="1" lang="ja-JP" altLang="en-US" dirty="0">
              <a:solidFill>
                <a:srgbClr val="FF0000"/>
              </a:solidFill>
            </a:endParaRPr>
          </a:p>
        </p:txBody>
      </p:sp>
    </p:spTree>
    <p:extLst>
      <p:ext uri="{BB962C8B-B14F-4D97-AF65-F5344CB8AC3E}">
        <p14:creationId xmlns:p14="http://schemas.microsoft.com/office/powerpoint/2010/main" val="6540629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6D1EBAA-3CFE-FC6E-00E7-4C93DF3AF84F}"/>
              </a:ext>
            </a:extLst>
          </p:cNvPr>
          <p:cNvSpPr>
            <a:spLocks noGrp="1"/>
          </p:cNvSpPr>
          <p:nvPr>
            <p:ph type="title"/>
          </p:nvPr>
        </p:nvSpPr>
        <p:spPr/>
        <p:txBody>
          <a:bodyPr/>
          <a:lstStyle/>
          <a:p>
            <a:endParaRPr kumimoji="1" lang="ja-JP" altLang="en-US"/>
          </a:p>
        </p:txBody>
      </p:sp>
      <p:pic>
        <p:nvPicPr>
          <p:cNvPr id="6146" name="Picture 2" descr="Githubでチーム人数の質問">
            <a:extLst>
              <a:ext uri="{FF2B5EF4-FFF2-40B4-BE49-F238E27FC236}">
                <a16:creationId xmlns:a16="http://schemas.microsoft.com/office/drawing/2014/main" id="{C442D86D-3DF5-5348-7C91-A1A84CD614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3020" y="-213360"/>
            <a:ext cx="9877425"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正方形/長方形 2">
            <a:extLst>
              <a:ext uri="{FF2B5EF4-FFF2-40B4-BE49-F238E27FC236}">
                <a16:creationId xmlns:a16="http://schemas.microsoft.com/office/drawing/2014/main" id="{55FD59A6-B135-C4AC-C1EE-E1E7F93C557D}"/>
              </a:ext>
            </a:extLst>
          </p:cNvPr>
          <p:cNvSpPr/>
          <p:nvPr/>
        </p:nvSpPr>
        <p:spPr>
          <a:xfrm>
            <a:off x="7302576" y="2672986"/>
            <a:ext cx="3232479" cy="132556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DAE9DBAE-0285-52E1-86F8-805C10C66940}"/>
              </a:ext>
            </a:extLst>
          </p:cNvPr>
          <p:cNvSpPr txBox="1"/>
          <p:nvPr/>
        </p:nvSpPr>
        <p:spPr>
          <a:xfrm>
            <a:off x="5011717" y="2937741"/>
            <a:ext cx="1980029" cy="369332"/>
          </a:xfrm>
          <a:prstGeom prst="rect">
            <a:avLst/>
          </a:prstGeom>
          <a:solidFill>
            <a:schemeClr val="bg1"/>
          </a:solidFill>
        </p:spPr>
        <p:txBody>
          <a:bodyPr wrap="none" rtlCol="0">
            <a:spAutoFit/>
          </a:bodyPr>
          <a:lstStyle/>
          <a:p>
            <a:r>
              <a:rPr kumimoji="1" lang="ja-JP" altLang="en-US" dirty="0">
                <a:solidFill>
                  <a:srgbClr val="FF0000"/>
                </a:solidFill>
              </a:rPr>
              <a:t>利用人数</a:t>
            </a:r>
            <a:r>
              <a:rPr kumimoji="1" lang="en-US" altLang="ja-JP" dirty="0">
                <a:solidFill>
                  <a:srgbClr val="FF0000"/>
                </a:solidFill>
              </a:rPr>
              <a:t>(</a:t>
            </a:r>
            <a:r>
              <a:rPr kumimoji="1" lang="ja-JP" altLang="en-US" dirty="0">
                <a:solidFill>
                  <a:srgbClr val="FF0000"/>
                </a:solidFill>
              </a:rPr>
              <a:t>適当に</a:t>
            </a:r>
            <a:r>
              <a:rPr kumimoji="1" lang="en-US" altLang="ja-JP" dirty="0">
                <a:solidFill>
                  <a:srgbClr val="FF0000"/>
                </a:solidFill>
              </a:rPr>
              <a:t>)</a:t>
            </a:r>
            <a:endParaRPr kumimoji="1" lang="ja-JP" altLang="en-US" dirty="0">
              <a:solidFill>
                <a:srgbClr val="FF0000"/>
              </a:solidFill>
            </a:endParaRPr>
          </a:p>
        </p:txBody>
      </p:sp>
      <p:sp>
        <p:nvSpPr>
          <p:cNvPr id="5" name="テキスト ボックス 4">
            <a:extLst>
              <a:ext uri="{FF2B5EF4-FFF2-40B4-BE49-F238E27FC236}">
                <a16:creationId xmlns:a16="http://schemas.microsoft.com/office/drawing/2014/main" id="{93BA8C34-B336-53AE-9BB6-8E2B3CD2F16E}"/>
              </a:ext>
            </a:extLst>
          </p:cNvPr>
          <p:cNvSpPr txBox="1"/>
          <p:nvPr/>
        </p:nvSpPr>
        <p:spPr>
          <a:xfrm>
            <a:off x="3188141" y="4791603"/>
            <a:ext cx="3647152" cy="646331"/>
          </a:xfrm>
          <a:prstGeom prst="rect">
            <a:avLst/>
          </a:prstGeom>
          <a:solidFill>
            <a:schemeClr val="bg1"/>
          </a:solidFill>
        </p:spPr>
        <p:txBody>
          <a:bodyPr wrap="none" rtlCol="0">
            <a:spAutoFit/>
          </a:bodyPr>
          <a:lstStyle/>
          <a:p>
            <a:r>
              <a:rPr kumimoji="1" lang="ja-JP" altLang="en-US" dirty="0">
                <a:solidFill>
                  <a:srgbClr val="FF0000"/>
                </a:solidFill>
              </a:rPr>
              <a:t>教師か生徒か</a:t>
            </a:r>
            <a:endParaRPr kumimoji="1" lang="en-US" altLang="ja-JP" dirty="0">
              <a:solidFill>
                <a:srgbClr val="FF0000"/>
              </a:solidFill>
            </a:endParaRPr>
          </a:p>
          <a:p>
            <a:r>
              <a:rPr lang="ja-JP" altLang="en-US" dirty="0">
                <a:solidFill>
                  <a:srgbClr val="FF0000"/>
                </a:solidFill>
              </a:rPr>
              <a:t>どちらでもない場合、選択しない</a:t>
            </a:r>
            <a:endParaRPr kumimoji="1" lang="ja-JP" altLang="en-US" dirty="0">
              <a:solidFill>
                <a:srgbClr val="FF0000"/>
              </a:solidFill>
            </a:endParaRPr>
          </a:p>
        </p:txBody>
      </p:sp>
      <p:sp>
        <p:nvSpPr>
          <p:cNvPr id="6" name="正方形/長方形 5">
            <a:extLst>
              <a:ext uri="{FF2B5EF4-FFF2-40B4-BE49-F238E27FC236}">
                <a16:creationId xmlns:a16="http://schemas.microsoft.com/office/drawing/2014/main" id="{A902F6C6-7E80-B7CE-081E-380BC251A2EC}"/>
              </a:ext>
            </a:extLst>
          </p:cNvPr>
          <p:cNvSpPr/>
          <p:nvPr/>
        </p:nvSpPr>
        <p:spPr>
          <a:xfrm>
            <a:off x="7344174" y="4791603"/>
            <a:ext cx="3232479" cy="53250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0035343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120E004-518E-7F15-1904-1F506BD3A38A}"/>
              </a:ext>
            </a:extLst>
          </p:cNvPr>
          <p:cNvSpPr>
            <a:spLocks noGrp="1"/>
          </p:cNvSpPr>
          <p:nvPr>
            <p:ph type="title"/>
          </p:nvPr>
        </p:nvSpPr>
        <p:spPr/>
        <p:txBody>
          <a:bodyPr/>
          <a:lstStyle/>
          <a:p>
            <a:endParaRPr kumimoji="1" lang="ja-JP" altLang="en-US" dirty="0"/>
          </a:p>
        </p:txBody>
      </p:sp>
      <p:pic>
        <p:nvPicPr>
          <p:cNvPr id="7170" name="Picture 2" descr="Githubで使う機能の質問">
            <a:extLst>
              <a:ext uri="{FF2B5EF4-FFF2-40B4-BE49-F238E27FC236}">
                <a16:creationId xmlns:a16="http://schemas.microsoft.com/office/drawing/2014/main" id="{0AE7D706-8252-38CA-29B0-A17408303DD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9939" t="13050"/>
          <a:stretch/>
        </p:blipFill>
        <p:spPr bwMode="auto">
          <a:xfrm>
            <a:off x="1244058" y="268598"/>
            <a:ext cx="3869879" cy="5963055"/>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Githubで使う機能の質問の最後">
            <a:extLst>
              <a:ext uri="{FF2B5EF4-FFF2-40B4-BE49-F238E27FC236}">
                <a16:creationId xmlns:a16="http://schemas.microsoft.com/office/drawing/2014/main" id="{8A9A05ED-3BC8-415A-BA23-B449613C06A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9072" b="8871"/>
          <a:stretch/>
        </p:blipFill>
        <p:spPr bwMode="auto">
          <a:xfrm>
            <a:off x="6990080" y="304158"/>
            <a:ext cx="3753503" cy="6249683"/>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a:extLst>
              <a:ext uri="{FF2B5EF4-FFF2-40B4-BE49-F238E27FC236}">
                <a16:creationId xmlns:a16="http://schemas.microsoft.com/office/drawing/2014/main" id="{6B024F05-BC3C-E3EF-73AE-746E5F7F1C15}"/>
              </a:ext>
            </a:extLst>
          </p:cNvPr>
          <p:cNvSpPr txBox="1"/>
          <p:nvPr/>
        </p:nvSpPr>
        <p:spPr>
          <a:xfrm>
            <a:off x="4696757" y="2991674"/>
            <a:ext cx="2993127" cy="646331"/>
          </a:xfrm>
          <a:prstGeom prst="rect">
            <a:avLst/>
          </a:prstGeom>
          <a:solidFill>
            <a:schemeClr val="bg1"/>
          </a:solidFill>
        </p:spPr>
        <p:txBody>
          <a:bodyPr wrap="none" rtlCol="0">
            <a:spAutoFit/>
          </a:bodyPr>
          <a:lstStyle/>
          <a:p>
            <a:r>
              <a:rPr kumimoji="1" lang="ja-JP" altLang="en-US" dirty="0">
                <a:solidFill>
                  <a:srgbClr val="FF0000"/>
                </a:solidFill>
              </a:rPr>
              <a:t>どの機能を使用するか？</a:t>
            </a:r>
            <a:endParaRPr kumimoji="1" lang="en-US" altLang="ja-JP" dirty="0">
              <a:solidFill>
                <a:srgbClr val="FF0000"/>
              </a:solidFill>
            </a:endParaRPr>
          </a:p>
          <a:p>
            <a:r>
              <a:rPr lang="ja-JP" altLang="en-US" dirty="0">
                <a:solidFill>
                  <a:srgbClr val="FF0000"/>
                </a:solidFill>
              </a:rPr>
              <a:t>全てチェックし、</a:t>
            </a:r>
            <a:r>
              <a:rPr lang="en-US" altLang="ja-JP" dirty="0">
                <a:solidFill>
                  <a:srgbClr val="FF0000"/>
                </a:solidFill>
              </a:rPr>
              <a:t>Continue</a:t>
            </a:r>
            <a:endParaRPr kumimoji="1" lang="ja-JP" altLang="en-US" dirty="0">
              <a:solidFill>
                <a:srgbClr val="FF0000"/>
              </a:solidFill>
            </a:endParaRPr>
          </a:p>
        </p:txBody>
      </p:sp>
    </p:spTree>
    <p:extLst>
      <p:ext uri="{BB962C8B-B14F-4D97-AF65-F5344CB8AC3E}">
        <p14:creationId xmlns:p14="http://schemas.microsoft.com/office/powerpoint/2010/main" val="21366070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E858F44-548D-0F8F-E938-A829A2A46922}"/>
              </a:ext>
            </a:extLst>
          </p:cNvPr>
          <p:cNvSpPr>
            <a:spLocks noGrp="1"/>
          </p:cNvSpPr>
          <p:nvPr>
            <p:ph type="title"/>
          </p:nvPr>
        </p:nvSpPr>
        <p:spPr/>
        <p:txBody>
          <a:bodyPr/>
          <a:lstStyle/>
          <a:p>
            <a:endParaRPr kumimoji="1" lang="ja-JP" altLang="en-US"/>
          </a:p>
        </p:txBody>
      </p:sp>
      <p:pic>
        <p:nvPicPr>
          <p:cNvPr id="8194" name="Picture 2" descr="Githubのプラン選択画面">
            <a:extLst>
              <a:ext uri="{FF2B5EF4-FFF2-40B4-BE49-F238E27FC236}">
                <a16:creationId xmlns:a16="http://schemas.microsoft.com/office/drawing/2014/main" id="{91C8933B-8C5F-854C-35AA-DCD84F875A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1138" y="0"/>
            <a:ext cx="9228137"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正方形/長方形 2">
            <a:extLst>
              <a:ext uri="{FF2B5EF4-FFF2-40B4-BE49-F238E27FC236}">
                <a16:creationId xmlns:a16="http://schemas.microsoft.com/office/drawing/2014/main" id="{8C3BE8A8-055E-72B3-5156-0598433A0362}"/>
              </a:ext>
            </a:extLst>
          </p:cNvPr>
          <p:cNvSpPr/>
          <p:nvPr/>
        </p:nvSpPr>
        <p:spPr>
          <a:xfrm>
            <a:off x="1612976" y="3130186"/>
            <a:ext cx="4310304" cy="372781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FEA2B4F8-D0ED-65EC-4A3E-0C11FA2FF71C}"/>
              </a:ext>
            </a:extLst>
          </p:cNvPr>
          <p:cNvSpPr txBox="1"/>
          <p:nvPr/>
        </p:nvSpPr>
        <p:spPr>
          <a:xfrm>
            <a:off x="2512357" y="1321356"/>
            <a:ext cx="2262158" cy="369332"/>
          </a:xfrm>
          <a:prstGeom prst="rect">
            <a:avLst/>
          </a:prstGeom>
          <a:solidFill>
            <a:schemeClr val="bg1"/>
          </a:solidFill>
        </p:spPr>
        <p:txBody>
          <a:bodyPr wrap="none" rtlCol="0">
            <a:spAutoFit/>
          </a:bodyPr>
          <a:lstStyle/>
          <a:p>
            <a:r>
              <a:rPr kumimoji="1" lang="ja-JP" altLang="en-US" dirty="0">
                <a:solidFill>
                  <a:srgbClr val="FF0000"/>
                </a:solidFill>
              </a:rPr>
              <a:t>フリープランを選択</a:t>
            </a:r>
          </a:p>
        </p:txBody>
      </p:sp>
    </p:spTree>
    <p:extLst>
      <p:ext uri="{BB962C8B-B14F-4D97-AF65-F5344CB8AC3E}">
        <p14:creationId xmlns:p14="http://schemas.microsoft.com/office/powerpoint/2010/main" val="9370671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グループ化 3">
            <a:extLst>
              <a:ext uri="{FF2B5EF4-FFF2-40B4-BE49-F238E27FC236}">
                <a16:creationId xmlns:a16="http://schemas.microsoft.com/office/drawing/2014/main" id="{8FAE72BF-4A5D-9729-17E7-9C6DE839BD60}"/>
              </a:ext>
            </a:extLst>
          </p:cNvPr>
          <p:cNvGrpSpPr/>
          <p:nvPr/>
        </p:nvGrpSpPr>
        <p:grpSpPr>
          <a:xfrm>
            <a:off x="1219200" y="3779196"/>
            <a:ext cx="9753600" cy="3190875"/>
            <a:chOff x="1219200" y="3429000"/>
            <a:chExt cx="9753600" cy="3190875"/>
          </a:xfrm>
        </p:grpSpPr>
        <p:pic>
          <p:nvPicPr>
            <p:cNvPr id="1028" name="Picture 4">
              <a:extLst>
                <a:ext uri="{FF2B5EF4-FFF2-40B4-BE49-F238E27FC236}">
                  <a16:creationId xmlns:a16="http://schemas.microsoft.com/office/drawing/2014/main" id="{908F1874-6C84-977A-3D38-247EF2FBEE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3429000"/>
              <a:ext cx="9753600" cy="3190875"/>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a:extLst>
                <a:ext uri="{FF2B5EF4-FFF2-40B4-BE49-F238E27FC236}">
                  <a16:creationId xmlns:a16="http://schemas.microsoft.com/office/drawing/2014/main" id="{7F2BCA0A-6C55-B070-65F3-A302EBE4FC03}"/>
                </a:ext>
              </a:extLst>
            </p:cNvPr>
            <p:cNvSpPr txBox="1"/>
            <p:nvPr/>
          </p:nvSpPr>
          <p:spPr>
            <a:xfrm>
              <a:off x="1219200" y="4621694"/>
              <a:ext cx="1544012" cy="369332"/>
            </a:xfrm>
            <a:prstGeom prst="rect">
              <a:avLst/>
            </a:prstGeom>
            <a:noFill/>
          </p:spPr>
          <p:txBody>
            <a:bodyPr wrap="none" rtlCol="0">
              <a:spAutoFit/>
            </a:bodyPr>
            <a:lstStyle/>
            <a:p>
              <a:r>
                <a:rPr lang="ja-JP" altLang="en-US" sz="1800" b="1" i="0" dirty="0">
                  <a:solidFill>
                    <a:srgbClr val="373845"/>
                  </a:solidFill>
                  <a:effectLst/>
                  <a:latin typeface="Arial" panose="020B0604020202020204" pitchFamily="34" charset="0"/>
                </a:rPr>
                <a:t>報告書</a:t>
              </a:r>
              <a:r>
                <a:rPr lang="en-US" altLang="ja-JP" sz="1800" b="1" i="0" dirty="0">
                  <a:solidFill>
                    <a:srgbClr val="373845"/>
                  </a:solidFill>
                  <a:effectLst/>
                  <a:latin typeface="Arial" panose="020B0604020202020204" pitchFamily="34" charset="0"/>
                </a:rPr>
                <a:t>. docx</a:t>
              </a:r>
              <a:endParaRPr kumimoji="1" lang="ja-JP" altLang="en-US" b="1" dirty="0"/>
            </a:p>
          </p:txBody>
        </p:sp>
      </p:grpSp>
      <p:sp>
        <p:nvSpPr>
          <p:cNvPr id="2" name="タイトル 1">
            <a:extLst>
              <a:ext uri="{FF2B5EF4-FFF2-40B4-BE49-F238E27FC236}">
                <a16:creationId xmlns:a16="http://schemas.microsoft.com/office/drawing/2014/main" id="{E5C66A40-4839-E92D-1E42-E01E65CF0724}"/>
              </a:ext>
            </a:extLst>
          </p:cNvPr>
          <p:cNvSpPr>
            <a:spLocks noGrp="1"/>
          </p:cNvSpPr>
          <p:nvPr>
            <p:ph type="title"/>
          </p:nvPr>
        </p:nvSpPr>
        <p:spPr>
          <a:xfrm>
            <a:off x="838200" y="674861"/>
            <a:ext cx="10515600" cy="706091"/>
          </a:xfrm>
        </p:spPr>
        <p:txBody>
          <a:bodyPr>
            <a:spAutoFit/>
          </a:bodyPr>
          <a:lstStyle/>
          <a:p>
            <a:r>
              <a:rPr lang="en-US" altLang="ja-JP" dirty="0"/>
              <a:t>Git</a:t>
            </a:r>
            <a:r>
              <a:rPr lang="ja-JP" altLang="en-US" dirty="0"/>
              <a:t>概要</a:t>
            </a:r>
            <a:endParaRPr kumimoji="1" lang="ja-JP" altLang="en-US" dirty="0"/>
          </a:p>
        </p:txBody>
      </p:sp>
      <p:sp>
        <p:nvSpPr>
          <p:cNvPr id="3" name="コンテンツ プレースホルダー 2">
            <a:extLst>
              <a:ext uri="{FF2B5EF4-FFF2-40B4-BE49-F238E27FC236}">
                <a16:creationId xmlns:a16="http://schemas.microsoft.com/office/drawing/2014/main" id="{9698C69F-7CF1-F9B7-80E3-A455C3B8C199}"/>
              </a:ext>
            </a:extLst>
          </p:cNvPr>
          <p:cNvSpPr>
            <a:spLocks noGrp="1"/>
          </p:cNvSpPr>
          <p:nvPr>
            <p:ph idx="1"/>
          </p:nvPr>
        </p:nvSpPr>
        <p:spPr>
          <a:xfrm>
            <a:off x="838200" y="1368425"/>
            <a:ext cx="10515600" cy="3614323"/>
          </a:xfrm>
        </p:spPr>
        <p:txBody>
          <a:bodyPr wrap="square">
            <a:spAutoFit/>
          </a:bodyPr>
          <a:lstStyle/>
          <a:p>
            <a:r>
              <a:rPr lang="ja-JP" altLang="en-US" sz="2400" b="0" i="0" dirty="0">
                <a:solidFill>
                  <a:srgbClr val="373845"/>
                </a:solidFill>
                <a:effectLst/>
                <a:latin typeface="Arial" panose="020B0604020202020204" pitchFamily="34" charset="0"/>
              </a:rPr>
              <a:t>分散型バージョン管理ツール</a:t>
            </a:r>
            <a:endParaRPr lang="en-US" altLang="ja-JP" sz="2400" b="0" i="0" dirty="0">
              <a:solidFill>
                <a:srgbClr val="373845"/>
              </a:solidFill>
              <a:effectLst/>
              <a:latin typeface="Arial" panose="020B0604020202020204" pitchFamily="34" charset="0"/>
            </a:endParaRPr>
          </a:p>
          <a:p>
            <a:r>
              <a:rPr lang="ja-JP" altLang="en-US" sz="2400" b="0" i="0" dirty="0">
                <a:solidFill>
                  <a:srgbClr val="373845"/>
                </a:solidFill>
                <a:effectLst/>
                <a:latin typeface="Arial" panose="020B0604020202020204" pitchFamily="34" charset="0"/>
              </a:rPr>
              <a:t>例として通常であれば「報告書</a:t>
            </a:r>
            <a:r>
              <a:rPr lang="en-US" altLang="ja-JP" sz="2400" b="0" i="0" dirty="0">
                <a:solidFill>
                  <a:srgbClr val="373845"/>
                </a:solidFill>
                <a:effectLst/>
                <a:latin typeface="Arial" panose="020B0604020202020204" pitchFamily="34" charset="0"/>
              </a:rPr>
              <a:t>_</a:t>
            </a:r>
            <a:r>
              <a:rPr lang="en-US" altLang="ja-JP" sz="2400" dirty="0">
                <a:solidFill>
                  <a:srgbClr val="373845"/>
                </a:solidFill>
                <a:latin typeface="Arial" panose="020B0604020202020204" pitchFamily="34" charset="0"/>
              </a:rPr>
              <a:t>2023xxxx</a:t>
            </a:r>
            <a:r>
              <a:rPr lang="en-US" altLang="ja-JP" sz="2400" b="0" i="0" dirty="0">
                <a:solidFill>
                  <a:srgbClr val="373845"/>
                </a:solidFill>
                <a:effectLst/>
                <a:latin typeface="Arial" panose="020B0604020202020204" pitchFamily="34" charset="0"/>
              </a:rPr>
              <a:t>. docx</a:t>
            </a:r>
            <a:r>
              <a:rPr lang="ja-JP" altLang="en-US" sz="2400" b="0" i="0" dirty="0">
                <a:solidFill>
                  <a:srgbClr val="373845"/>
                </a:solidFill>
                <a:effectLst/>
                <a:latin typeface="Arial" panose="020B0604020202020204" pitchFamily="34" charset="0"/>
              </a:rPr>
              <a:t>」のように</a:t>
            </a:r>
            <a:r>
              <a:rPr lang="ja-JP" altLang="en-US" sz="2400" dirty="0">
                <a:solidFill>
                  <a:srgbClr val="373845"/>
                </a:solidFill>
                <a:latin typeface="Arial" panose="020B0604020202020204" pitchFamily="34" charset="0"/>
              </a:rPr>
              <a:t>作成日ごとに保存する</a:t>
            </a:r>
            <a:endParaRPr lang="en-US" altLang="ja-JP" sz="2400" dirty="0">
              <a:solidFill>
                <a:srgbClr val="373845"/>
              </a:solidFill>
              <a:latin typeface="Arial" panose="020B0604020202020204" pitchFamily="34" charset="0"/>
            </a:endParaRPr>
          </a:p>
          <a:p>
            <a:r>
              <a:rPr lang="ja-JP" altLang="en-US" sz="2400" dirty="0">
                <a:solidFill>
                  <a:srgbClr val="373845"/>
                </a:solidFill>
                <a:latin typeface="Arial" panose="020B0604020202020204" pitchFamily="34" charset="0"/>
              </a:rPr>
              <a:t>これをバージョン管理ツールで作成日ごとに</a:t>
            </a:r>
            <a:r>
              <a:rPr lang="ja-JP" altLang="en-US" sz="2400" b="0" i="0" dirty="0">
                <a:solidFill>
                  <a:srgbClr val="373845"/>
                </a:solidFill>
                <a:effectLst/>
                <a:latin typeface="Arial" panose="020B0604020202020204" pitchFamily="34" charset="0"/>
              </a:rPr>
              <a:t>「報告書</a:t>
            </a:r>
            <a:r>
              <a:rPr lang="en-US" altLang="ja-JP" sz="2400" b="0" i="0" dirty="0">
                <a:solidFill>
                  <a:srgbClr val="373845"/>
                </a:solidFill>
                <a:effectLst/>
                <a:latin typeface="Arial" panose="020B0604020202020204" pitchFamily="34" charset="0"/>
              </a:rPr>
              <a:t>. docx</a:t>
            </a:r>
            <a:r>
              <a:rPr lang="ja-JP" altLang="en-US" sz="2400" b="0" i="0" dirty="0">
                <a:solidFill>
                  <a:srgbClr val="373845"/>
                </a:solidFill>
                <a:effectLst/>
                <a:latin typeface="Arial" panose="020B0604020202020204" pitchFamily="34" charset="0"/>
              </a:rPr>
              <a:t>」を変更し、コミットすると見た目は「報告書</a:t>
            </a:r>
            <a:r>
              <a:rPr lang="en-US" altLang="ja-JP" sz="2400" b="0" i="0" dirty="0">
                <a:solidFill>
                  <a:srgbClr val="373845"/>
                </a:solidFill>
                <a:effectLst/>
                <a:latin typeface="Arial" panose="020B0604020202020204" pitchFamily="34" charset="0"/>
              </a:rPr>
              <a:t>. docx</a:t>
            </a:r>
            <a:r>
              <a:rPr lang="ja-JP" altLang="en-US" sz="2400" b="0" i="0" dirty="0">
                <a:solidFill>
                  <a:srgbClr val="373845"/>
                </a:solidFill>
                <a:effectLst/>
                <a:latin typeface="Arial" panose="020B0604020202020204" pitchFamily="34" charset="0"/>
              </a:rPr>
              <a:t>」のみになるが、</a:t>
            </a:r>
            <a:endParaRPr lang="en-US" altLang="ja-JP" sz="2400" b="0" i="0" dirty="0">
              <a:solidFill>
                <a:srgbClr val="373845"/>
              </a:solidFill>
              <a:effectLst/>
              <a:latin typeface="Arial" panose="020B0604020202020204" pitchFamily="34" charset="0"/>
            </a:endParaRPr>
          </a:p>
          <a:p>
            <a:pPr marL="0" indent="0">
              <a:buNone/>
            </a:pPr>
            <a:r>
              <a:rPr lang="ja-JP" altLang="en-US" sz="2400" dirty="0">
                <a:solidFill>
                  <a:srgbClr val="373845"/>
                </a:solidFill>
                <a:latin typeface="Arial" panose="020B0604020202020204" pitchFamily="34" charset="0"/>
              </a:rPr>
              <a:t>　</a:t>
            </a:r>
            <a:r>
              <a:rPr lang="ja-JP" altLang="en-US" sz="2400" b="0" i="0" dirty="0">
                <a:solidFill>
                  <a:srgbClr val="373845"/>
                </a:solidFill>
                <a:effectLst/>
                <a:latin typeface="Arial" panose="020B0604020202020204" pitchFamily="34" charset="0"/>
              </a:rPr>
              <a:t>中身はそれぞれコミットした時の内容が保存されている</a:t>
            </a:r>
            <a:endParaRPr lang="en-US" altLang="ja-JP" sz="2400" b="0" i="0" dirty="0">
              <a:solidFill>
                <a:srgbClr val="373845"/>
              </a:solidFill>
              <a:effectLst/>
              <a:latin typeface="Arial" panose="020B0604020202020204" pitchFamily="34" charset="0"/>
            </a:endParaRPr>
          </a:p>
          <a:p>
            <a:endParaRPr lang="en-US" altLang="ja-JP" sz="2400" b="0" i="0" dirty="0">
              <a:solidFill>
                <a:srgbClr val="373845"/>
              </a:solidFill>
              <a:effectLst/>
              <a:latin typeface="Arial" panose="020B0604020202020204" pitchFamily="34" charset="0"/>
            </a:endParaRPr>
          </a:p>
          <a:p>
            <a:pPr lvl="1"/>
            <a:r>
              <a:rPr lang="ja-JP" altLang="en-US" sz="2000" dirty="0">
                <a:solidFill>
                  <a:srgbClr val="373845"/>
                </a:solidFill>
                <a:latin typeface="Arial" panose="020B0604020202020204" pitchFamily="34" charset="0"/>
              </a:rPr>
              <a:t>例：コミット</a:t>
            </a:r>
            <a:r>
              <a:rPr lang="en-US" altLang="ja-JP" sz="2000" dirty="0">
                <a:solidFill>
                  <a:srgbClr val="373845"/>
                </a:solidFill>
                <a:latin typeface="Arial" panose="020B0604020202020204" pitchFamily="34" charset="0"/>
              </a:rPr>
              <a:t>A</a:t>
            </a:r>
            <a:r>
              <a:rPr lang="ja-JP" altLang="en-US" sz="2000" dirty="0">
                <a:solidFill>
                  <a:srgbClr val="373845"/>
                </a:solidFill>
                <a:latin typeface="Arial" panose="020B0604020202020204" pitchFamily="34" charset="0"/>
              </a:rPr>
              <a:t>：</a:t>
            </a:r>
            <a:r>
              <a:rPr lang="en-US" altLang="ja-JP" sz="2000" dirty="0">
                <a:solidFill>
                  <a:srgbClr val="373845"/>
                </a:solidFill>
                <a:latin typeface="Arial" panose="020B0604020202020204" pitchFamily="34" charset="0"/>
              </a:rPr>
              <a:t>20230101</a:t>
            </a:r>
            <a:r>
              <a:rPr lang="ja-JP" altLang="en-US" sz="2000" dirty="0">
                <a:solidFill>
                  <a:srgbClr val="373845"/>
                </a:solidFill>
                <a:latin typeface="Arial" panose="020B0604020202020204" pitchFamily="34" charset="0"/>
              </a:rPr>
              <a:t>作成、コミット</a:t>
            </a:r>
            <a:r>
              <a:rPr lang="en-US" altLang="ja-JP" sz="2000" dirty="0">
                <a:solidFill>
                  <a:srgbClr val="373845"/>
                </a:solidFill>
                <a:latin typeface="Arial" panose="020B0604020202020204" pitchFamily="34" charset="0"/>
              </a:rPr>
              <a:t>B</a:t>
            </a:r>
            <a:r>
              <a:rPr lang="ja-JP" altLang="en-US" sz="2000" dirty="0">
                <a:solidFill>
                  <a:srgbClr val="373845"/>
                </a:solidFill>
                <a:latin typeface="Arial" panose="020B0604020202020204" pitchFamily="34" charset="0"/>
              </a:rPr>
              <a:t>：</a:t>
            </a:r>
            <a:r>
              <a:rPr lang="en-US" altLang="ja-JP" sz="2000" dirty="0">
                <a:solidFill>
                  <a:srgbClr val="373845"/>
                </a:solidFill>
                <a:latin typeface="Arial" panose="020B0604020202020204" pitchFamily="34" charset="0"/>
              </a:rPr>
              <a:t>20230102</a:t>
            </a:r>
            <a:r>
              <a:rPr lang="ja-JP" altLang="en-US" sz="2000" dirty="0">
                <a:solidFill>
                  <a:srgbClr val="373845"/>
                </a:solidFill>
                <a:latin typeface="Arial" panose="020B0604020202020204" pitchFamily="34" charset="0"/>
              </a:rPr>
              <a:t>作成</a:t>
            </a:r>
            <a:endParaRPr lang="en-US" altLang="ja-JP" sz="2000" dirty="0">
              <a:solidFill>
                <a:srgbClr val="373845"/>
              </a:solidFill>
              <a:latin typeface="Arial" panose="020B0604020202020204" pitchFamily="34" charset="0"/>
            </a:endParaRPr>
          </a:p>
          <a:p>
            <a:pPr marL="457200" lvl="1" indent="0">
              <a:buNone/>
            </a:pPr>
            <a:r>
              <a:rPr lang="ja-JP" altLang="en-US" sz="2000" dirty="0">
                <a:solidFill>
                  <a:srgbClr val="373845"/>
                </a:solidFill>
                <a:latin typeface="Arial" panose="020B0604020202020204" pitchFamily="34" charset="0"/>
              </a:rPr>
              <a:t>　　　コミット</a:t>
            </a:r>
            <a:r>
              <a:rPr lang="en-US" altLang="ja-JP" sz="2000" dirty="0">
                <a:solidFill>
                  <a:srgbClr val="373845"/>
                </a:solidFill>
                <a:latin typeface="Arial" panose="020B0604020202020204" pitchFamily="34" charset="0"/>
              </a:rPr>
              <a:t>C</a:t>
            </a:r>
            <a:r>
              <a:rPr lang="ja-JP" altLang="en-US" sz="2000" dirty="0">
                <a:solidFill>
                  <a:srgbClr val="373845"/>
                </a:solidFill>
                <a:latin typeface="Arial" panose="020B0604020202020204" pitchFamily="34" charset="0"/>
              </a:rPr>
              <a:t>：</a:t>
            </a:r>
            <a:r>
              <a:rPr lang="en-US" altLang="ja-JP" sz="2000" dirty="0">
                <a:solidFill>
                  <a:srgbClr val="373845"/>
                </a:solidFill>
                <a:latin typeface="Arial" panose="020B0604020202020204" pitchFamily="34" charset="0"/>
              </a:rPr>
              <a:t>20230103</a:t>
            </a:r>
            <a:r>
              <a:rPr lang="ja-JP" altLang="en-US" sz="2000" dirty="0">
                <a:solidFill>
                  <a:srgbClr val="373845"/>
                </a:solidFill>
                <a:latin typeface="Arial" panose="020B0604020202020204" pitchFamily="34" charset="0"/>
              </a:rPr>
              <a:t>作成、コミット</a:t>
            </a:r>
            <a:r>
              <a:rPr lang="en-US" altLang="ja-JP" sz="2000" dirty="0">
                <a:solidFill>
                  <a:srgbClr val="373845"/>
                </a:solidFill>
                <a:latin typeface="Arial" panose="020B0604020202020204" pitchFamily="34" charset="0"/>
              </a:rPr>
              <a:t>D</a:t>
            </a:r>
            <a:r>
              <a:rPr lang="ja-JP" altLang="en-US" sz="2000" dirty="0">
                <a:solidFill>
                  <a:srgbClr val="373845"/>
                </a:solidFill>
                <a:latin typeface="Arial" panose="020B0604020202020204" pitchFamily="34" charset="0"/>
              </a:rPr>
              <a:t>：</a:t>
            </a:r>
            <a:r>
              <a:rPr lang="en-US" altLang="ja-JP" sz="2000" dirty="0">
                <a:solidFill>
                  <a:srgbClr val="373845"/>
                </a:solidFill>
                <a:latin typeface="Arial" panose="020B0604020202020204" pitchFamily="34" charset="0"/>
              </a:rPr>
              <a:t>20230105</a:t>
            </a:r>
            <a:r>
              <a:rPr lang="ja-JP" altLang="en-US" sz="2000" dirty="0">
                <a:solidFill>
                  <a:srgbClr val="373845"/>
                </a:solidFill>
                <a:latin typeface="Arial" panose="020B0604020202020204" pitchFamily="34" charset="0"/>
              </a:rPr>
              <a:t>作成</a:t>
            </a:r>
            <a:endParaRPr lang="en-US" altLang="ja-JP" sz="2000" b="0" i="0" dirty="0">
              <a:solidFill>
                <a:srgbClr val="373845"/>
              </a:solidFill>
              <a:effectLst/>
              <a:latin typeface="Arial" panose="020B0604020202020204" pitchFamily="34" charset="0"/>
            </a:endParaRPr>
          </a:p>
        </p:txBody>
      </p:sp>
    </p:spTree>
    <p:extLst>
      <p:ext uri="{BB962C8B-B14F-4D97-AF65-F5344CB8AC3E}">
        <p14:creationId xmlns:p14="http://schemas.microsoft.com/office/powerpoint/2010/main" val="26705670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AD4D89B-F360-9769-A47A-840FE9574E38}"/>
              </a:ext>
            </a:extLst>
          </p:cNvPr>
          <p:cNvSpPr>
            <a:spLocks noGrp="1"/>
          </p:cNvSpPr>
          <p:nvPr>
            <p:ph type="title"/>
          </p:nvPr>
        </p:nvSpPr>
        <p:spPr/>
        <p:txBody>
          <a:bodyPr/>
          <a:lstStyle/>
          <a:p>
            <a:endParaRPr kumimoji="1" lang="ja-JP" altLang="en-US"/>
          </a:p>
        </p:txBody>
      </p:sp>
      <p:pic>
        <p:nvPicPr>
          <p:cNvPr id="3" name="図 2">
            <a:extLst>
              <a:ext uri="{FF2B5EF4-FFF2-40B4-BE49-F238E27FC236}">
                <a16:creationId xmlns:a16="http://schemas.microsoft.com/office/drawing/2014/main" id="{0EA41779-1385-0B6C-F7C1-661D1AD288C5}"/>
              </a:ext>
            </a:extLst>
          </p:cNvPr>
          <p:cNvPicPr>
            <a:picLocks noChangeAspect="1"/>
          </p:cNvPicPr>
          <p:nvPr/>
        </p:nvPicPr>
        <p:blipFill>
          <a:blip r:embed="rId2"/>
          <a:stretch>
            <a:fillRect/>
          </a:stretch>
        </p:blipFill>
        <p:spPr>
          <a:xfrm>
            <a:off x="516135" y="104125"/>
            <a:ext cx="11159729" cy="6649750"/>
          </a:xfrm>
          <a:prstGeom prst="rect">
            <a:avLst/>
          </a:prstGeom>
        </p:spPr>
      </p:pic>
      <p:sp>
        <p:nvSpPr>
          <p:cNvPr id="4" name="テキスト ボックス 3">
            <a:extLst>
              <a:ext uri="{FF2B5EF4-FFF2-40B4-BE49-F238E27FC236}">
                <a16:creationId xmlns:a16="http://schemas.microsoft.com/office/drawing/2014/main" id="{DF95B78F-6EFD-9D3F-E754-CF704A6D531A}"/>
              </a:ext>
            </a:extLst>
          </p:cNvPr>
          <p:cNvSpPr txBox="1"/>
          <p:nvPr/>
        </p:nvSpPr>
        <p:spPr>
          <a:xfrm>
            <a:off x="3620364" y="743426"/>
            <a:ext cx="5262979" cy="369332"/>
          </a:xfrm>
          <a:prstGeom prst="rect">
            <a:avLst/>
          </a:prstGeom>
          <a:solidFill>
            <a:schemeClr val="bg1"/>
          </a:solidFill>
        </p:spPr>
        <p:txBody>
          <a:bodyPr wrap="none" rtlCol="0">
            <a:spAutoFit/>
          </a:bodyPr>
          <a:lstStyle/>
          <a:p>
            <a:r>
              <a:rPr lang="ja-JP" altLang="en-US" b="0" i="0" dirty="0">
                <a:solidFill>
                  <a:srgbClr val="FF0000"/>
                </a:solidFill>
                <a:effectLst/>
                <a:latin typeface="Hiragino Kaku Gothic ProN"/>
              </a:rPr>
              <a:t>ダッシュボードが表示され</a:t>
            </a:r>
            <a:r>
              <a:rPr lang="ja-JP" altLang="en-US" dirty="0">
                <a:solidFill>
                  <a:srgbClr val="FF0000"/>
                </a:solidFill>
                <a:latin typeface="Hiragino Kaku Gothic ProN"/>
              </a:rPr>
              <a:t>、アカウント作成終了</a:t>
            </a:r>
            <a:endParaRPr lang="en-US" altLang="ja-JP" b="0" i="0" dirty="0">
              <a:solidFill>
                <a:srgbClr val="FF0000"/>
              </a:solidFill>
              <a:effectLst/>
              <a:latin typeface="Hiragino Kaku Gothic ProN"/>
            </a:endParaRPr>
          </a:p>
        </p:txBody>
      </p:sp>
    </p:spTree>
    <p:extLst>
      <p:ext uri="{BB962C8B-B14F-4D97-AF65-F5344CB8AC3E}">
        <p14:creationId xmlns:p14="http://schemas.microsoft.com/office/powerpoint/2010/main" val="24097870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CF9852E-410A-CA8D-DB81-C4C2B103F54A}"/>
              </a:ext>
            </a:extLst>
          </p:cNvPr>
          <p:cNvSpPr>
            <a:spLocks noGrp="1"/>
          </p:cNvSpPr>
          <p:nvPr>
            <p:ph type="title"/>
          </p:nvPr>
        </p:nvSpPr>
        <p:spPr/>
        <p:txBody>
          <a:bodyPr/>
          <a:lstStyle/>
          <a:p>
            <a:endParaRPr kumimoji="1" lang="ja-JP" altLang="en-US"/>
          </a:p>
        </p:txBody>
      </p:sp>
      <p:pic>
        <p:nvPicPr>
          <p:cNvPr id="3" name="図 2">
            <a:extLst>
              <a:ext uri="{FF2B5EF4-FFF2-40B4-BE49-F238E27FC236}">
                <a16:creationId xmlns:a16="http://schemas.microsoft.com/office/drawing/2014/main" id="{8F657B3B-298A-6DAD-471A-5490BA4EF83D}"/>
              </a:ext>
            </a:extLst>
          </p:cNvPr>
          <p:cNvPicPr>
            <a:picLocks noChangeAspect="1"/>
          </p:cNvPicPr>
          <p:nvPr/>
        </p:nvPicPr>
        <p:blipFill>
          <a:blip r:embed="rId2"/>
          <a:stretch>
            <a:fillRect/>
          </a:stretch>
        </p:blipFill>
        <p:spPr>
          <a:xfrm>
            <a:off x="516135" y="104125"/>
            <a:ext cx="11159729" cy="6649750"/>
          </a:xfrm>
          <a:prstGeom prst="rect">
            <a:avLst/>
          </a:prstGeom>
        </p:spPr>
      </p:pic>
      <p:sp>
        <p:nvSpPr>
          <p:cNvPr id="4" name="正方形/長方形 3">
            <a:extLst>
              <a:ext uri="{FF2B5EF4-FFF2-40B4-BE49-F238E27FC236}">
                <a16:creationId xmlns:a16="http://schemas.microsoft.com/office/drawing/2014/main" id="{705CFCF9-A04E-0FC4-1E94-24C8751CCEFC}"/>
              </a:ext>
            </a:extLst>
          </p:cNvPr>
          <p:cNvSpPr/>
          <p:nvPr/>
        </p:nvSpPr>
        <p:spPr>
          <a:xfrm>
            <a:off x="838200" y="2683146"/>
            <a:ext cx="1701800" cy="38517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a:extLst>
              <a:ext uri="{FF2B5EF4-FFF2-40B4-BE49-F238E27FC236}">
                <a16:creationId xmlns:a16="http://schemas.microsoft.com/office/drawing/2014/main" id="{2ECBD59F-0F1D-790C-4127-A8658DD1CCF2}"/>
              </a:ext>
            </a:extLst>
          </p:cNvPr>
          <p:cNvSpPr txBox="1"/>
          <p:nvPr/>
        </p:nvSpPr>
        <p:spPr>
          <a:xfrm>
            <a:off x="838200" y="2002251"/>
            <a:ext cx="1800493" cy="369332"/>
          </a:xfrm>
          <a:prstGeom prst="rect">
            <a:avLst/>
          </a:prstGeom>
          <a:solidFill>
            <a:schemeClr val="bg1"/>
          </a:solidFill>
        </p:spPr>
        <p:txBody>
          <a:bodyPr wrap="none" rtlCol="0">
            <a:spAutoFit/>
          </a:bodyPr>
          <a:lstStyle/>
          <a:p>
            <a:r>
              <a:rPr lang="ja-JP" altLang="en-US" b="0" i="0" dirty="0">
                <a:solidFill>
                  <a:srgbClr val="FF0000"/>
                </a:solidFill>
                <a:effectLst/>
                <a:latin typeface="Hiragino Kaku Gothic ProN"/>
              </a:rPr>
              <a:t>リポジトリ作成</a:t>
            </a:r>
            <a:endParaRPr lang="en-US" altLang="ja-JP" b="0" i="0" dirty="0">
              <a:solidFill>
                <a:srgbClr val="FF0000"/>
              </a:solidFill>
              <a:effectLst/>
              <a:latin typeface="Hiragino Kaku Gothic ProN"/>
            </a:endParaRPr>
          </a:p>
        </p:txBody>
      </p:sp>
    </p:spTree>
    <p:extLst>
      <p:ext uri="{BB962C8B-B14F-4D97-AF65-F5344CB8AC3E}">
        <p14:creationId xmlns:p14="http://schemas.microsoft.com/office/powerpoint/2010/main" val="24503367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3A3937C-1A04-5C34-9C39-2D40539EBE9A}"/>
              </a:ext>
            </a:extLst>
          </p:cNvPr>
          <p:cNvSpPr>
            <a:spLocks noGrp="1"/>
          </p:cNvSpPr>
          <p:nvPr>
            <p:ph type="title"/>
          </p:nvPr>
        </p:nvSpPr>
        <p:spPr/>
        <p:txBody>
          <a:bodyPr/>
          <a:lstStyle/>
          <a:p>
            <a:endParaRPr kumimoji="1" lang="ja-JP" altLang="en-US"/>
          </a:p>
        </p:txBody>
      </p:sp>
      <p:pic>
        <p:nvPicPr>
          <p:cNvPr id="4" name="図 3">
            <a:extLst>
              <a:ext uri="{FF2B5EF4-FFF2-40B4-BE49-F238E27FC236}">
                <a16:creationId xmlns:a16="http://schemas.microsoft.com/office/drawing/2014/main" id="{B2C7D118-247C-5221-E71C-E5120338A9AF}"/>
              </a:ext>
            </a:extLst>
          </p:cNvPr>
          <p:cNvPicPr>
            <a:picLocks noChangeAspect="1"/>
          </p:cNvPicPr>
          <p:nvPr/>
        </p:nvPicPr>
        <p:blipFill>
          <a:blip r:embed="rId2"/>
          <a:stretch>
            <a:fillRect/>
          </a:stretch>
        </p:blipFill>
        <p:spPr>
          <a:xfrm>
            <a:off x="1159801" y="0"/>
            <a:ext cx="9872398" cy="6858000"/>
          </a:xfrm>
          <a:prstGeom prst="rect">
            <a:avLst/>
          </a:prstGeom>
        </p:spPr>
      </p:pic>
    </p:spTree>
    <p:extLst>
      <p:ext uri="{BB962C8B-B14F-4D97-AF65-F5344CB8AC3E}">
        <p14:creationId xmlns:p14="http://schemas.microsoft.com/office/powerpoint/2010/main" val="7356721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718A960-B54A-269A-6E14-3F1407369761}"/>
              </a:ext>
            </a:extLst>
          </p:cNvPr>
          <p:cNvSpPr>
            <a:spLocks noGrp="1"/>
          </p:cNvSpPr>
          <p:nvPr>
            <p:ph type="title"/>
          </p:nvPr>
        </p:nvSpPr>
        <p:spPr/>
        <p:txBody>
          <a:bodyPr/>
          <a:lstStyle/>
          <a:p>
            <a:endParaRPr kumimoji="1" lang="ja-JP" altLang="en-US"/>
          </a:p>
        </p:txBody>
      </p:sp>
      <p:pic>
        <p:nvPicPr>
          <p:cNvPr id="3" name="図 2">
            <a:extLst>
              <a:ext uri="{FF2B5EF4-FFF2-40B4-BE49-F238E27FC236}">
                <a16:creationId xmlns:a16="http://schemas.microsoft.com/office/drawing/2014/main" id="{3CEF485F-5727-9519-A417-4ED7859052B2}"/>
              </a:ext>
            </a:extLst>
          </p:cNvPr>
          <p:cNvPicPr>
            <a:picLocks noChangeAspect="1"/>
          </p:cNvPicPr>
          <p:nvPr/>
        </p:nvPicPr>
        <p:blipFill>
          <a:blip r:embed="rId2"/>
          <a:stretch>
            <a:fillRect/>
          </a:stretch>
        </p:blipFill>
        <p:spPr>
          <a:xfrm>
            <a:off x="1112389" y="0"/>
            <a:ext cx="9967222" cy="6858000"/>
          </a:xfrm>
          <a:prstGeom prst="rect">
            <a:avLst/>
          </a:prstGeom>
        </p:spPr>
      </p:pic>
    </p:spTree>
    <p:extLst>
      <p:ext uri="{BB962C8B-B14F-4D97-AF65-F5344CB8AC3E}">
        <p14:creationId xmlns:p14="http://schemas.microsoft.com/office/powerpoint/2010/main" val="15517312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D5D807C-EBF6-52EE-1D99-69B359D037C1}"/>
              </a:ext>
            </a:extLst>
          </p:cNvPr>
          <p:cNvSpPr>
            <a:spLocks noGrp="1"/>
          </p:cNvSpPr>
          <p:nvPr>
            <p:ph type="title"/>
          </p:nvPr>
        </p:nvSpPr>
        <p:spPr/>
        <p:txBody>
          <a:bodyPr/>
          <a:lstStyle/>
          <a:p>
            <a:r>
              <a:rPr kumimoji="1" lang="en-US" altLang="ja-JP" dirty="0"/>
              <a:t>Git</a:t>
            </a:r>
            <a:r>
              <a:rPr kumimoji="1" lang="ja-JP" altLang="en-US" dirty="0"/>
              <a:t>の使用方法</a:t>
            </a:r>
          </a:p>
        </p:txBody>
      </p:sp>
      <p:sp>
        <p:nvSpPr>
          <p:cNvPr id="9" name="コンテンツ プレースホルダー 8">
            <a:extLst>
              <a:ext uri="{FF2B5EF4-FFF2-40B4-BE49-F238E27FC236}">
                <a16:creationId xmlns:a16="http://schemas.microsoft.com/office/drawing/2014/main" id="{60C7742A-2E90-1689-C7B2-97C6CB52152A}"/>
              </a:ext>
            </a:extLst>
          </p:cNvPr>
          <p:cNvSpPr>
            <a:spLocks noGrp="1"/>
          </p:cNvSpPr>
          <p:nvPr>
            <p:ph idx="1"/>
          </p:nvPr>
        </p:nvSpPr>
        <p:spPr/>
        <p:txBody>
          <a:bodyPr/>
          <a:lstStyle/>
          <a:p>
            <a:r>
              <a:rPr kumimoji="1" lang="ja-JP" altLang="en-US" dirty="0"/>
              <a:t>下記のコマンドを入力して初期設定を行う</a:t>
            </a:r>
          </a:p>
          <a:p>
            <a:endParaRPr lang="en-US" altLang="ja-JP" dirty="0"/>
          </a:p>
          <a:p>
            <a:endParaRPr lang="en-US" altLang="ja-JP" dirty="0"/>
          </a:p>
          <a:p>
            <a:endParaRPr lang="en-US" altLang="ja-JP" dirty="0"/>
          </a:p>
          <a:p>
            <a:r>
              <a:rPr lang="ja-JP" altLang="en-US" dirty="0"/>
              <a:t>作業用フォルダを作成し、「㏅</a:t>
            </a:r>
            <a:r>
              <a:rPr lang="en-US" altLang="ja-JP" dirty="0"/>
              <a:t>	xxx</a:t>
            </a:r>
            <a:r>
              <a:rPr lang="ja-JP" altLang="en-US" dirty="0"/>
              <a:t>」で作業用フォルダに移動</a:t>
            </a:r>
            <a:endParaRPr lang="en-US" altLang="ja-JP" dirty="0"/>
          </a:p>
          <a:p>
            <a:endParaRPr lang="en-US" altLang="ja-JP" dirty="0"/>
          </a:p>
          <a:p>
            <a:r>
              <a:rPr lang="ja-JP" altLang="en-US" dirty="0"/>
              <a:t>下記のコマンドを入力し、</a:t>
            </a:r>
            <a:r>
              <a:rPr lang="en-US" altLang="ja-JP" dirty="0"/>
              <a:t>Git</a:t>
            </a:r>
            <a:r>
              <a:rPr lang="ja-JP" altLang="en-US" dirty="0"/>
              <a:t>リポジトリの初期化を行う</a:t>
            </a:r>
            <a:endParaRPr lang="en-US" altLang="ja-JP" dirty="0"/>
          </a:p>
          <a:p>
            <a:pPr lvl="1"/>
            <a:r>
              <a:rPr lang="ja-JP" altLang="en-US" dirty="0"/>
              <a:t>これにより</a:t>
            </a:r>
            <a:r>
              <a:rPr lang="en-US" altLang="ja-JP" b="0" i="0" dirty="0">
                <a:solidFill>
                  <a:srgbClr val="333333"/>
                </a:solidFill>
                <a:effectLst/>
                <a:latin typeface="Helvetica Neue"/>
              </a:rPr>
              <a:t>Git</a:t>
            </a:r>
            <a:r>
              <a:rPr lang="ja-JP" altLang="en-US" b="0" i="0" dirty="0">
                <a:solidFill>
                  <a:srgbClr val="333333"/>
                </a:solidFill>
                <a:effectLst/>
                <a:latin typeface="Helvetica Neue"/>
              </a:rPr>
              <a:t>によるバージョン管理ができるようになる</a:t>
            </a:r>
            <a:endParaRPr lang="ja-JP" altLang="en-US" dirty="0"/>
          </a:p>
        </p:txBody>
      </p:sp>
      <p:pic>
        <p:nvPicPr>
          <p:cNvPr id="4" name="図 3">
            <a:extLst>
              <a:ext uri="{FF2B5EF4-FFF2-40B4-BE49-F238E27FC236}">
                <a16:creationId xmlns:a16="http://schemas.microsoft.com/office/drawing/2014/main" id="{4BF7101E-AF04-B03A-D8F5-1C2713788D8A}"/>
              </a:ext>
            </a:extLst>
          </p:cNvPr>
          <p:cNvPicPr>
            <a:picLocks noChangeAspect="1"/>
          </p:cNvPicPr>
          <p:nvPr/>
        </p:nvPicPr>
        <p:blipFill>
          <a:blip r:embed="rId2"/>
          <a:stretch>
            <a:fillRect/>
          </a:stretch>
        </p:blipFill>
        <p:spPr>
          <a:xfrm>
            <a:off x="948689" y="2370137"/>
            <a:ext cx="10817431" cy="972503"/>
          </a:xfrm>
          <a:prstGeom prst="rect">
            <a:avLst/>
          </a:prstGeom>
        </p:spPr>
      </p:pic>
      <p:pic>
        <p:nvPicPr>
          <p:cNvPr id="6" name="図 5">
            <a:extLst>
              <a:ext uri="{FF2B5EF4-FFF2-40B4-BE49-F238E27FC236}">
                <a16:creationId xmlns:a16="http://schemas.microsoft.com/office/drawing/2014/main" id="{9BD705BF-E3A0-EF56-D9AE-50C8042EE083}"/>
              </a:ext>
            </a:extLst>
          </p:cNvPr>
          <p:cNvPicPr>
            <a:picLocks noChangeAspect="1"/>
          </p:cNvPicPr>
          <p:nvPr/>
        </p:nvPicPr>
        <p:blipFill>
          <a:blip r:embed="rId3"/>
          <a:stretch>
            <a:fillRect/>
          </a:stretch>
        </p:blipFill>
        <p:spPr>
          <a:xfrm>
            <a:off x="838200" y="5839863"/>
            <a:ext cx="10817431" cy="436400"/>
          </a:xfrm>
          <a:prstGeom prst="rect">
            <a:avLst/>
          </a:prstGeom>
        </p:spPr>
      </p:pic>
    </p:spTree>
    <p:extLst>
      <p:ext uri="{BB962C8B-B14F-4D97-AF65-F5344CB8AC3E}">
        <p14:creationId xmlns:p14="http://schemas.microsoft.com/office/powerpoint/2010/main" val="40489843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649635D-95DD-D487-CB27-9B96B8512138}"/>
              </a:ext>
            </a:extLst>
          </p:cNvPr>
          <p:cNvSpPr>
            <a:spLocks noGrp="1"/>
          </p:cNvSpPr>
          <p:nvPr>
            <p:ph type="title"/>
          </p:nvPr>
        </p:nvSpPr>
        <p:spPr/>
        <p:txBody>
          <a:bodyPr/>
          <a:lstStyle/>
          <a:p>
            <a:r>
              <a:rPr kumimoji="1" lang="ja-JP" altLang="en-US" dirty="0"/>
              <a:t>ファイルを管理対象に追加</a:t>
            </a:r>
          </a:p>
        </p:txBody>
      </p:sp>
      <p:sp>
        <p:nvSpPr>
          <p:cNvPr id="3" name="コンテンツ プレースホルダー 2">
            <a:extLst>
              <a:ext uri="{FF2B5EF4-FFF2-40B4-BE49-F238E27FC236}">
                <a16:creationId xmlns:a16="http://schemas.microsoft.com/office/drawing/2014/main" id="{886B9919-A343-97CA-A5E6-59DFCD1B9F21}"/>
              </a:ext>
            </a:extLst>
          </p:cNvPr>
          <p:cNvSpPr>
            <a:spLocks noGrp="1"/>
          </p:cNvSpPr>
          <p:nvPr>
            <p:ph idx="1"/>
          </p:nvPr>
        </p:nvSpPr>
        <p:spPr>
          <a:xfrm>
            <a:off x="838200" y="1561465"/>
            <a:ext cx="10515600" cy="4351338"/>
          </a:xfrm>
        </p:spPr>
        <p:txBody>
          <a:bodyPr>
            <a:normAutofit fontScale="92500" lnSpcReduction="10000"/>
          </a:bodyPr>
          <a:lstStyle/>
          <a:p>
            <a:r>
              <a:rPr kumimoji="1" lang="ja-JP" altLang="en-US" dirty="0"/>
              <a:t>「</a:t>
            </a:r>
            <a:r>
              <a:rPr kumimoji="1" lang="en-US" altLang="ja-JP" dirty="0">
                <a:solidFill>
                  <a:srgbClr val="FF0000"/>
                </a:solidFill>
              </a:rPr>
              <a:t>git add</a:t>
            </a:r>
            <a:r>
              <a:rPr lang="ja-JP" altLang="en-US" dirty="0">
                <a:solidFill>
                  <a:srgbClr val="FF0000"/>
                </a:solidFill>
              </a:rPr>
              <a:t> </a:t>
            </a:r>
            <a:r>
              <a:rPr lang="ja-JP" altLang="en-US" dirty="0">
                <a:solidFill>
                  <a:schemeClr val="accent1"/>
                </a:solidFill>
              </a:rPr>
              <a:t>ファイル名または</a:t>
            </a:r>
            <a:r>
              <a:rPr lang="en-US" altLang="ja-JP" dirty="0">
                <a:solidFill>
                  <a:schemeClr val="accent1"/>
                </a:solidFill>
              </a:rPr>
              <a:t>(.)</a:t>
            </a:r>
            <a:r>
              <a:rPr kumimoji="1" lang="ja-JP" altLang="en-US" dirty="0"/>
              <a:t>」コマンドを実行</a:t>
            </a:r>
            <a:endParaRPr kumimoji="1" lang="en-US" altLang="ja-JP" dirty="0"/>
          </a:p>
          <a:p>
            <a:pPr lvl="1"/>
            <a:r>
              <a:rPr kumimoji="1" lang="en-US" altLang="ja-JP" dirty="0"/>
              <a:t>(.)</a:t>
            </a:r>
            <a:r>
              <a:rPr kumimoji="1" lang="ja-JP" altLang="en-US" dirty="0"/>
              <a:t>で実行するとフォルダ内の</a:t>
            </a:r>
            <a:r>
              <a:rPr lang="ja-JP" altLang="en-US" dirty="0"/>
              <a:t>変更された</a:t>
            </a:r>
            <a:r>
              <a:rPr kumimoji="1" lang="ja-JP" altLang="en-US" dirty="0"/>
              <a:t>ファイル全てが対象になる</a:t>
            </a:r>
            <a:endParaRPr kumimoji="1" lang="en-US" altLang="ja-JP" dirty="0"/>
          </a:p>
          <a:p>
            <a:pPr lvl="1"/>
            <a:endParaRPr kumimoji="1" lang="en-US" altLang="ja-JP" dirty="0"/>
          </a:p>
          <a:p>
            <a:r>
              <a:rPr lang="ja-JP" altLang="en-US" dirty="0"/>
              <a:t>「</a:t>
            </a:r>
            <a:r>
              <a:rPr kumimoji="1" lang="en-US" altLang="ja-JP" dirty="0">
                <a:solidFill>
                  <a:srgbClr val="FF0000"/>
                </a:solidFill>
              </a:rPr>
              <a:t>git commit </a:t>
            </a:r>
            <a:r>
              <a:rPr kumimoji="1" lang="en-US" altLang="ja-JP" dirty="0"/>
              <a:t>–m “</a:t>
            </a:r>
            <a:r>
              <a:rPr kumimoji="1" lang="ja-JP" altLang="en-US" dirty="0">
                <a:solidFill>
                  <a:schemeClr val="accent1"/>
                </a:solidFill>
              </a:rPr>
              <a:t>コメント</a:t>
            </a:r>
            <a:r>
              <a:rPr kumimoji="1" lang="en-US" altLang="ja-JP" dirty="0"/>
              <a:t>”</a:t>
            </a:r>
            <a:r>
              <a:rPr kumimoji="1" lang="ja-JP" altLang="en-US" dirty="0"/>
              <a:t>」コマンドを実行</a:t>
            </a:r>
            <a:endParaRPr kumimoji="1" lang="en-US" altLang="ja-JP" dirty="0"/>
          </a:p>
          <a:p>
            <a:pPr lvl="1"/>
            <a:r>
              <a:rPr kumimoji="1" lang="en-US" altLang="ja-JP" dirty="0"/>
              <a:t>git add</a:t>
            </a:r>
            <a:r>
              <a:rPr kumimoji="1" lang="ja-JP" altLang="en-US" dirty="0"/>
              <a:t>で指定したファイルが</a:t>
            </a:r>
            <a:r>
              <a:rPr lang="en-US" altLang="ja-JP" b="0" i="0" dirty="0">
                <a:solidFill>
                  <a:srgbClr val="333333"/>
                </a:solidFill>
                <a:effectLst/>
                <a:latin typeface="Helvetica Neue"/>
              </a:rPr>
              <a:t>Git</a:t>
            </a:r>
            <a:r>
              <a:rPr lang="ja-JP" altLang="en-US" b="0" i="0" dirty="0">
                <a:solidFill>
                  <a:srgbClr val="333333"/>
                </a:solidFill>
                <a:effectLst/>
                <a:latin typeface="Helvetica Neue"/>
              </a:rPr>
              <a:t>の管理対象になる</a:t>
            </a:r>
            <a:endParaRPr lang="en-US" altLang="ja-JP" b="0" i="0" dirty="0">
              <a:solidFill>
                <a:srgbClr val="333333"/>
              </a:solidFill>
              <a:effectLst/>
              <a:latin typeface="Helvetica Neue"/>
            </a:endParaRPr>
          </a:p>
          <a:p>
            <a:endParaRPr kumimoji="1" lang="en-US" altLang="ja-JP" dirty="0">
              <a:solidFill>
                <a:srgbClr val="333333"/>
              </a:solidFill>
              <a:latin typeface="Helvetica Neue"/>
            </a:endParaRPr>
          </a:p>
          <a:p>
            <a:r>
              <a:rPr kumimoji="1" lang="ja-JP" altLang="en-US" dirty="0">
                <a:solidFill>
                  <a:srgbClr val="333333"/>
                </a:solidFill>
                <a:latin typeface="Helvetica Neue"/>
              </a:rPr>
              <a:t>変更ごとに「</a:t>
            </a:r>
            <a:r>
              <a:rPr kumimoji="1" lang="en-US" altLang="ja-JP" dirty="0"/>
              <a:t>git add</a:t>
            </a:r>
            <a:r>
              <a:rPr kumimoji="1" lang="ja-JP" altLang="en-US" dirty="0"/>
              <a:t>」と「</a:t>
            </a:r>
            <a:r>
              <a:rPr kumimoji="1" lang="en-US" altLang="ja-JP" dirty="0"/>
              <a:t> git commit </a:t>
            </a:r>
            <a:r>
              <a:rPr kumimoji="1" lang="ja-JP" altLang="en-US" dirty="0"/>
              <a:t>」を行うことで、その時のファイルごとに閲覧、変更差分、編集などが行える</a:t>
            </a:r>
            <a:r>
              <a:rPr lang="ja-JP" altLang="en-US" dirty="0"/>
              <a:t> </a:t>
            </a:r>
            <a:endParaRPr kumimoji="1" lang="en-US" altLang="ja-JP" dirty="0">
              <a:solidFill>
                <a:srgbClr val="333333"/>
              </a:solidFill>
              <a:latin typeface="Helvetica Neue"/>
            </a:endParaRPr>
          </a:p>
          <a:p>
            <a:pPr marL="0" indent="0">
              <a:buNone/>
            </a:pPr>
            <a:endParaRPr kumimoji="1" lang="en-US" altLang="ja-JP" dirty="0">
              <a:solidFill>
                <a:srgbClr val="333333"/>
              </a:solidFill>
              <a:latin typeface="Helvetica Neue"/>
            </a:endParaRPr>
          </a:p>
          <a:p>
            <a:r>
              <a:rPr lang="ja-JP" altLang="en-US" dirty="0">
                <a:solidFill>
                  <a:srgbClr val="333333"/>
                </a:solidFill>
                <a:latin typeface="Helvetica Neue"/>
              </a:rPr>
              <a:t>例：</a:t>
            </a:r>
            <a:r>
              <a:rPr lang="ja-JP" altLang="en-US" b="0" i="0" dirty="0">
                <a:solidFill>
                  <a:srgbClr val="333333"/>
                </a:solidFill>
                <a:effectLst/>
                <a:latin typeface="Helvetica Neue"/>
              </a:rPr>
              <a:t>作成した</a:t>
            </a:r>
            <a:r>
              <a:rPr lang="en-US" altLang="ja-JP" b="0" i="0" dirty="0">
                <a:solidFill>
                  <a:srgbClr val="333333"/>
                </a:solidFill>
                <a:effectLst/>
                <a:latin typeface="Helvetica Neue"/>
              </a:rPr>
              <a:t>README.md</a:t>
            </a:r>
            <a:r>
              <a:rPr lang="ja-JP" altLang="en-US" b="0" i="0" dirty="0">
                <a:solidFill>
                  <a:srgbClr val="333333"/>
                </a:solidFill>
                <a:effectLst/>
                <a:latin typeface="Helvetica Neue"/>
              </a:rPr>
              <a:t>というファイルを</a:t>
            </a:r>
            <a:r>
              <a:rPr lang="en-US" altLang="ja-JP" b="0" i="0" dirty="0">
                <a:solidFill>
                  <a:srgbClr val="333333"/>
                </a:solidFill>
                <a:effectLst/>
                <a:latin typeface="Helvetica Neue"/>
              </a:rPr>
              <a:t>Git</a:t>
            </a:r>
            <a:r>
              <a:rPr lang="ja-JP" altLang="en-US" b="0" i="0" dirty="0">
                <a:solidFill>
                  <a:srgbClr val="333333"/>
                </a:solidFill>
                <a:effectLst/>
                <a:latin typeface="Helvetica Neue"/>
              </a:rPr>
              <a:t>の管理対象に加えたことになる</a:t>
            </a:r>
            <a:endParaRPr kumimoji="1" lang="ja-JP" altLang="en-US" dirty="0"/>
          </a:p>
        </p:txBody>
      </p:sp>
      <p:pic>
        <p:nvPicPr>
          <p:cNvPr id="7" name="図 6">
            <a:extLst>
              <a:ext uri="{FF2B5EF4-FFF2-40B4-BE49-F238E27FC236}">
                <a16:creationId xmlns:a16="http://schemas.microsoft.com/office/drawing/2014/main" id="{0FDFFA2D-08E1-636A-5D40-33A752595EAD}"/>
              </a:ext>
            </a:extLst>
          </p:cNvPr>
          <p:cNvPicPr>
            <a:picLocks noChangeAspect="1"/>
          </p:cNvPicPr>
          <p:nvPr/>
        </p:nvPicPr>
        <p:blipFill>
          <a:blip r:embed="rId2"/>
          <a:stretch>
            <a:fillRect/>
          </a:stretch>
        </p:blipFill>
        <p:spPr>
          <a:xfrm>
            <a:off x="123824" y="5922168"/>
            <a:ext cx="11720831" cy="779464"/>
          </a:xfrm>
          <a:prstGeom prst="rect">
            <a:avLst/>
          </a:prstGeom>
        </p:spPr>
      </p:pic>
    </p:spTree>
    <p:extLst>
      <p:ext uri="{BB962C8B-B14F-4D97-AF65-F5344CB8AC3E}">
        <p14:creationId xmlns:p14="http://schemas.microsoft.com/office/powerpoint/2010/main" val="11089936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8809C29-38B1-5FEC-C33E-7294E6FF06B7}"/>
              </a:ext>
            </a:extLst>
          </p:cNvPr>
          <p:cNvSpPr>
            <a:spLocks noGrp="1"/>
          </p:cNvSpPr>
          <p:nvPr>
            <p:ph type="title"/>
          </p:nvPr>
        </p:nvSpPr>
        <p:spPr/>
        <p:txBody>
          <a:bodyPr/>
          <a:lstStyle/>
          <a:p>
            <a:r>
              <a:rPr lang="ja-JP" altLang="en-US" b="1" i="0" dirty="0">
                <a:solidFill>
                  <a:srgbClr val="333333"/>
                </a:solidFill>
                <a:effectLst/>
                <a:latin typeface="Helvetica Neue"/>
              </a:rPr>
              <a:t>編集履歴の記録</a:t>
            </a:r>
            <a:endParaRPr kumimoji="1" lang="ja-JP" altLang="en-US" dirty="0"/>
          </a:p>
        </p:txBody>
      </p:sp>
      <p:sp>
        <p:nvSpPr>
          <p:cNvPr id="3" name="コンテンツ プレースホルダー 2">
            <a:extLst>
              <a:ext uri="{FF2B5EF4-FFF2-40B4-BE49-F238E27FC236}">
                <a16:creationId xmlns:a16="http://schemas.microsoft.com/office/drawing/2014/main" id="{549E042E-195B-3F82-D4FB-E7961E5B1565}"/>
              </a:ext>
            </a:extLst>
          </p:cNvPr>
          <p:cNvSpPr>
            <a:spLocks noGrp="1"/>
          </p:cNvSpPr>
          <p:nvPr>
            <p:ph idx="1"/>
          </p:nvPr>
        </p:nvSpPr>
        <p:spPr/>
        <p:txBody>
          <a:bodyPr/>
          <a:lstStyle/>
          <a:p>
            <a:r>
              <a:rPr kumimoji="1" lang="en-US" altLang="ja-JP" dirty="0"/>
              <a:t>git status</a:t>
            </a:r>
            <a:r>
              <a:rPr kumimoji="1" lang="ja-JP" altLang="en-US" dirty="0"/>
              <a:t>コマンドを打つと、一つ前のコミットで記録されたバージョンから差分のあるファイルを確認できる</a:t>
            </a:r>
          </a:p>
        </p:txBody>
      </p:sp>
      <p:pic>
        <p:nvPicPr>
          <p:cNvPr id="14338" name="Picture 2">
            <a:extLst>
              <a:ext uri="{FF2B5EF4-FFF2-40B4-BE49-F238E27FC236}">
                <a16:creationId xmlns:a16="http://schemas.microsoft.com/office/drawing/2014/main" id="{B520C0ED-6CA9-1787-F876-84FC0432DE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360" y="3073083"/>
            <a:ext cx="5715000" cy="297180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D1C80F6A-BC83-D7D6-0FDF-FCD515DC7920}"/>
              </a:ext>
            </a:extLst>
          </p:cNvPr>
          <p:cNvSpPr txBox="1"/>
          <p:nvPr/>
        </p:nvSpPr>
        <p:spPr>
          <a:xfrm>
            <a:off x="6096000" y="3300077"/>
            <a:ext cx="4674365" cy="584775"/>
          </a:xfrm>
          <a:prstGeom prst="rect">
            <a:avLst/>
          </a:prstGeom>
          <a:noFill/>
          <a:ln>
            <a:solidFill>
              <a:schemeClr val="tx1"/>
            </a:solidFill>
          </a:ln>
        </p:spPr>
        <p:txBody>
          <a:bodyPr wrap="square" rtlCol="0">
            <a:spAutoFit/>
          </a:bodyPr>
          <a:lstStyle/>
          <a:p>
            <a:r>
              <a:rPr kumimoji="1" lang="ja-JP" altLang="en-US" sz="1600" dirty="0"/>
              <a:t>・次回コミットの対象に含まれているファイル</a:t>
            </a:r>
          </a:p>
          <a:p>
            <a:r>
              <a:rPr kumimoji="1" lang="ja-JP" altLang="en-US" sz="1600" dirty="0"/>
              <a:t>・変更後に</a:t>
            </a:r>
            <a:r>
              <a:rPr kumimoji="1" lang="en-US" altLang="ja-JP" sz="1600" dirty="0"/>
              <a:t>git add</a:t>
            </a:r>
            <a:r>
              <a:rPr kumimoji="1" lang="ja-JP" altLang="en-US" sz="1600" dirty="0"/>
              <a:t>したファイル</a:t>
            </a:r>
          </a:p>
        </p:txBody>
      </p:sp>
      <p:sp>
        <p:nvSpPr>
          <p:cNvPr id="6" name="テキスト ボックス 5">
            <a:extLst>
              <a:ext uri="{FF2B5EF4-FFF2-40B4-BE49-F238E27FC236}">
                <a16:creationId xmlns:a16="http://schemas.microsoft.com/office/drawing/2014/main" id="{452E41BC-4E58-9B3B-67B4-0BF34B91417F}"/>
              </a:ext>
            </a:extLst>
          </p:cNvPr>
          <p:cNvSpPr txBox="1"/>
          <p:nvPr/>
        </p:nvSpPr>
        <p:spPr>
          <a:xfrm>
            <a:off x="6096000" y="4332984"/>
            <a:ext cx="5765800" cy="861774"/>
          </a:xfrm>
          <a:prstGeom prst="rect">
            <a:avLst/>
          </a:prstGeom>
          <a:noFill/>
          <a:ln>
            <a:solidFill>
              <a:schemeClr val="tx1"/>
            </a:solidFill>
          </a:ln>
        </p:spPr>
        <p:txBody>
          <a:bodyPr wrap="square" rtlCol="0">
            <a:spAutoFit/>
          </a:bodyPr>
          <a:lstStyle/>
          <a:p>
            <a:r>
              <a:rPr kumimoji="1" lang="ja-JP" altLang="en-US" sz="1600" dirty="0"/>
              <a:t>・</a:t>
            </a:r>
            <a:r>
              <a:rPr kumimoji="1" lang="en-US" altLang="ja-JP" sz="1600" dirty="0"/>
              <a:t>Git</a:t>
            </a:r>
            <a:r>
              <a:rPr kumimoji="1" lang="ja-JP" altLang="en-US" sz="1600" dirty="0"/>
              <a:t>の管理下にあるファイルのうち、</a:t>
            </a:r>
            <a:endParaRPr kumimoji="1" lang="en-US" altLang="ja-JP" sz="1600" dirty="0"/>
          </a:p>
          <a:p>
            <a:r>
              <a:rPr lang="ja-JP" altLang="en-US" sz="1600" dirty="0"/>
              <a:t>　</a:t>
            </a:r>
            <a:r>
              <a:rPr kumimoji="1" lang="ja-JP" altLang="en-US" sz="1600" dirty="0"/>
              <a:t>差分はあるが次回コミット対象に含まれていないファイル</a:t>
            </a:r>
          </a:p>
          <a:p>
            <a:r>
              <a:rPr kumimoji="1" lang="ja-JP" altLang="en-US" sz="1600" dirty="0"/>
              <a:t>・変更後に</a:t>
            </a:r>
            <a:r>
              <a:rPr kumimoji="1" lang="en-US" altLang="ja-JP" sz="1600" dirty="0"/>
              <a:t>git add</a:t>
            </a:r>
            <a:r>
              <a:rPr kumimoji="1" lang="ja-JP" altLang="en-US" sz="1600" dirty="0"/>
              <a:t>していないファイル</a:t>
            </a:r>
          </a:p>
        </p:txBody>
      </p:sp>
      <p:sp>
        <p:nvSpPr>
          <p:cNvPr id="8" name="テキスト ボックス 7">
            <a:extLst>
              <a:ext uri="{FF2B5EF4-FFF2-40B4-BE49-F238E27FC236}">
                <a16:creationId xmlns:a16="http://schemas.microsoft.com/office/drawing/2014/main" id="{5D1FC46A-C026-6AE1-E786-64A01A61EC88}"/>
              </a:ext>
            </a:extLst>
          </p:cNvPr>
          <p:cNvSpPr txBox="1"/>
          <p:nvPr/>
        </p:nvSpPr>
        <p:spPr>
          <a:xfrm>
            <a:off x="6096000" y="5642890"/>
            <a:ext cx="4674365" cy="338554"/>
          </a:xfrm>
          <a:prstGeom prst="rect">
            <a:avLst/>
          </a:prstGeom>
          <a:noFill/>
          <a:ln>
            <a:solidFill>
              <a:schemeClr val="tx1"/>
            </a:solidFill>
          </a:ln>
        </p:spPr>
        <p:txBody>
          <a:bodyPr wrap="square" rtlCol="0">
            <a:spAutoFit/>
          </a:bodyPr>
          <a:lstStyle/>
          <a:p>
            <a:r>
              <a:rPr kumimoji="1" lang="ja-JP" altLang="en-US" sz="1600" dirty="0"/>
              <a:t>・</a:t>
            </a:r>
            <a:r>
              <a:rPr kumimoji="1" lang="en-US" altLang="ja-JP" sz="1600" dirty="0"/>
              <a:t>Git</a:t>
            </a:r>
            <a:r>
              <a:rPr kumimoji="1" lang="ja-JP" altLang="en-US" sz="1600" dirty="0"/>
              <a:t>の管理下にないファイル</a:t>
            </a:r>
          </a:p>
        </p:txBody>
      </p:sp>
      <p:sp>
        <p:nvSpPr>
          <p:cNvPr id="9" name="正方形/長方形 8">
            <a:extLst>
              <a:ext uri="{FF2B5EF4-FFF2-40B4-BE49-F238E27FC236}">
                <a16:creationId xmlns:a16="http://schemas.microsoft.com/office/drawing/2014/main" id="{3EAADE27-FAE0-B727-C62D-CB043A273D8D}"/>
              </a:ext>
            </a:extLst>
          </p:cNvPr>
          <p:cNvSpPr/>
          <p:nvPr/>
        </p:nvSpPr>
        <p:spPr>
          <a:xfrm>
            <a:off x="210870" y="3484185"/>
            <a:ext cx="3787190" cy="66109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a:extLst>
              <a:ext uri="{FF2B5EF4-FFF2-40B4-BE49-F238E27FC236}">
                <a16:creationId xmlns:a16="http://schemas.microsoft.com/office/drawing/2014/main" id="{00A879A1-94B0-8767-D42A-82EFC6EE0CF1}"/>
              </a:ext>
            </a:extLst>
          </p:cNvPr>
          <p:cNvSpPr/>
          <p:nvPr/>
        </p:nvSpPr>
        <p:spPr>
          <a:xfrm>
            <a:off x="210870" y="4272914"/>
            <a:ext cx="5090160" cy="92184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a:extLst>
              <a:ext uri="{FF2B5EF4-FFF2-40B4-BE49-F238E27FC236}">
                <a16:creationId xmlns:a16="http://schemas.microsoft.com/office/drawing/2014/main" id="{F000BBED-1F03-7A36-6FCB-AF508D7059F7}"/>
              </a:ext>
            </a:extLst>
          </p:cNvPr>
          <p:cNvSpPr/>
          <p:nvPr/>
        </p:nvSpPr>
        <p:spPr>
          <a:xfrm>
            <a:off x="210870" y="5330505"/>
            <a:ext cx="4594810" cy="66109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408806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E8AE111-7FC9-AA71-0A2F-8F372A9C0AE8}"/>
              </a:ext>
            </a:extLst>
          </p:cNvPr>
          <p:cNvSpPr>
            <a:spLocks noGrp="1"/>
          </p:cNvSpPr>
          <p:nvPr>
            <p:ph type="title"/>
          </p:nvPr>
        </p:nvSpPr>
        <p:spPr/>
        <p:txBody>
          <a:bodyPr/>
          <a:lstStyle/>
          <a:p>
            <a:r>
              <a:rPr kumimoji="1" lang="ja-JP" altLang="en-US" dirty="0"/>
              <a:t>１つ前のコミットとの差分を確認</a:t>
            </a:r>
          </a:p>
        </p:txBody>
      </p:sp>
      <p:sp>
        <p:nvSpPr>
          <p:cNvPr id="3" name="コンテンツ プレースホルダー 2">
            <a:extLst>
              <a:ext uri="{FF2B5EF4-FFF2-40B4-BE49-F238E27FC236}">
                <a16:creationId xmlns:a16="http://schemas.microsoft.com/office/drawing/2014/main" id="{457085BE-1B8D-E997-C5A3-AE9518C45596}"/>
              </a:ext>
            </a:extLst>
          </p:cNvPr>
          <p:cNvSpPr>
            <a:spLocks noGrp="1"/>
          </p:cNvSpPr>
          <p:nvPr>
            <p:ph idx="1"/>
          </p:nvPr>
        </p:nvSpPr>
        <p:spPr/>
        <p:txBody>
          <a:bodyPr/>
          <a:lstStyle/>
          <a:p>
            <a:r>
              <a:rPr kumimoji="1" lang="en-US" altLang="ja-JP" dirty="0">
                <a:solidFill>
                  <a:srgbClr val="FF0000"/>
                </a:solidFill>
              </a:rPr>
              <a:t>git diff</a:t>
            </a:r>
            <a:r>
              <a:rPr kumimoji="1" lang="ja-JP" altLang="en-US" dirty="0"/>
              <a:t>コマンドで変更の内容を見ることができる</a:t>
            </a:r>
            <a:endParaRPr kumimoji="1" lang="en-US" altLang="ja-JP" dirty="0"/>
          </a:p>
          <a:p>
            <a:pPr lvl="1"/>
            <a:r>
              <a:rPr kumimoji="1" lang="en-US" altLang="ja-JP" dirty="0"/>
              <a:t>git add</a:t>
            </a:r>
            <a:r>
              <a:rPr kumimoji="1" lang="ja-JP" altLang="en-US" dirty="0"/>
              <a:t>済みの</a:t>
            </a:r>
            <a:r>
              <a:rPr kumimoji="1" lang="en-US" altLang="ja-JP" dirty="0"/>
              <a:t>README.md</a:t>
            </a:r>
            <a:r>
              <a:rPr kumimoji="1" lang="ja-JP" altLang="en-US" dirty="0"/>
              <a:t>は</a:t>
            </a:r>
            <a:r>
              <a:rPr kumimoji="1" lang="en-US" altLang="ja-JP" dirty="0">
                <a:solidFill>
                  <a:srgbClr val="FF0000"/>
                </a:solidFill>
              </a:rPr>
              <a:t>--cached</a:t>
            </a:r>
            <a:r>
              <a:rPr kumimoji="1" lang="ja-JP" altLang="en-US" dirty="0"/>
              <a:t>オプションが必要</a:t>
            </a:r>
          </a:p>
        </p:txBody>
      </p:sp>
      <p:grpSp>
        <p:nvGrpSpPr>
          <p:cNvPr id="15" name="グループ化 14">
            <a:extLst>
              <a:ext uri="{FF2B5EF4-FFF2-40B4-BE49-F238E27FC236}">
                <a16:creationId xmlns:a16="http://schemas.microsoft.com/office/drawing/2014/main" id="{525F4406-3895-493D-E795-AB5FBE3283C1}"/>
              </a:ext>
            </a:extLst>
          </p:cNvPr>
          <p:cNvGrpSpPr/>
          <p:nvPr/>
        </p:nvGrpSpPr>
        <p:grpSpPr>
          <a:xfrm>
            <a:off x="3238500" y="2909888"/>
            <a:ext cx="5715000" cy="3267075"/>
            <a:chOff x="1064260" y="2909888"/>
            <a:chExt cx="5715000" cy="3267075"/>
          </a:xfrm>
        </p:grpSpPr>
        <p:pic>
          <p:nvPicPr>
            <p:cNvPr id="15363" name="Picture 3">
              <a:extLst>
                <a:ext uri="{FF2B5EF4-FFF2-40B4-BE49-F238E27FC236}">
                  <a16:creationId xmlns:a16="http://schemas.microsoft.com/office/drawing/2014/main" id="{DF6BD629-9C75-020F-BADD-DA35FE7C8E6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4260" y="2909888"/>
              <a:ext cx="5715000" cy="3267075"/>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a:extLst>
                <a:ext uri="{FF2B5EF4-FFF2-40B4-BE49-F238E27FC236}">
                  <a16:creationId xmlns:a16="http://schemas.microsoft.com/office/drawing/2014/main" id="{793F2E71-E187-E6A1-4655-2CB02B5B531C}"/>
                </a:ext>
              </a:extLst>
            </p:cNvPr>
            <p:cNvSpPr/>
            <p:nvPr/>
          </p:nvSpPr>
          <p:spPr>
            <a:xfrm>
              <a:off x="1064260" y="4357945"/>
              <a:ext cx="1465580" cy="19373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DEC155A9-74EA-ACA8-4488-BB111C036E25}"/>
                </a:ext>
              </a:extLst>
            </p:cNvPr>
            <p:cNvSpPr/>
            <p:nvPr/>
          </p:nvSpPr>
          <p:spPr>
            <a:xfrm>
              <a:off x="1064260" y="4154050"/>
              <a:ext cx="1465580" cy="19373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52E303BC-04EC-4520-8595-3104C86CB5B1}"/>
                </a:ext>
              </a:extLst>
            </p:cNvPr>
            <p:cNvSpPr txBox="1"/>
            <p:nvPr/>
          </p:nvSpPr>
          <p:spPr>
            <a:xfrm>
              <a:off x="3840480" y="3666142"/>
              <a:ext cx="1889761" cy="338554"/>
            </a:xfrm>
            <a:prstGeom prst="rect">
              <a:avLst/>
            </a:prstGeom>
            <a:solidFill>
              <a:schemeClr val="bg1"/>
            </a:solidFill>
            <a:ln>
              <a:solidFill>
                <a:schemeClr val="tx1"/>
              </a:solidFill>
            </a:ln>
          </p:spPr>
          <p:txBody>
            <a:bodyPr wrap="square" rtlCol="0">
              <a:spAutoFit/>
            </a:bodyPr>
            <a:lstStyle/>
            <a:p>
              <a:r>
                <a:rPr kumimoji="1" lang="ja-JP" altLang="en-US" sz="1600" dirty="0"/>
                <a:t>削除された変更</a:t>
              </a:r>
            </a:p>
          </p:txBody>
        </p:sp>
        <p:sp>
          <p:nvSpPr>
            <p:cNvPr id="8" name="テキスト ボックス 7">
              <a:extLst>
                <a:ext uri="{FF2B5EF4-FFF2-40B4-BE49-F238E27FC236}">
                  <a16:creationId xmlns:a16="http://schemas.microsoft.com/office/drawing/2014/main" id="{C2FEE521-C9C7-6F6D-35D9-25D81ADC13C0}"/>
                </a:ext>
              </a:extLst>
            </p:cNvPr>
            <p:cNvSpPr txBox="1"/>
            <p:nvPr/>
          </p:nvSpPr>
          <p:spPr>
            <a:xfrm>
              <a:off x="3858261" y="4245270"/>
              <a:ext cx="1871980" cy="338554"/>
            </a:xfrm>
            <a:prstGeom prst="rect">
              <a:avLst/>
            </a:prstGeom>
            <a:solidFill>
              <a:schemeClr val="bg1"/>
            </a:solidFill>
            <a:ln>
              <a:solidFill>
                <a:schemeClr val="tx1"/>
              </a:solidFill>
            </a:ln>
          </p:spPr>
          <p:txBody>
            <a:bodyPr wrap="square" rtlCol="0">
              <a:spAutoFit/>
            </a:bodyPr>
            <a:lstStyle/>
            <a:p>
              <a:r>
                <a:rPr kumimoji="1" lang="ja-JP" altLang="en-US" sz="1600" dirty="0"/>
                <a:t>追加された変更</a:t>
              </a:r>
            </a:p>
          </p:txBody>
        </p:sp>
        <p:cxnSp>
          <p:nvCxnSpPr>
            <p:cNvPr id="9" name="直線矢印コネクタ 8">
              <a:extLst>
                <a:ext uri="{FF2B5EF4-FFF2-40B4-BE49-F238E27FC236}">
                  <a16:creationId xmlns:a16="http://schemas.microsoft.com/office/drawing/2014/main" id="{75D28B5C-1D3C-2D81-AC14-E5EEBC0FFBF7}"/>
                </a:ext>
              </a:extLst>
            </p:cNvPr>
            <p:cNvCxnSpPr>
              <a:cxnSpLocks/>
              <a:stCxn id="7" idx="1"/>
              <a:endCxn id="6" idx="3"/>
            </p:cNvCxnSpPr>
            <p:nvPr/>
          </p:nvCxnSpPr>
          <p:spPr>
            <a:xfrm flipH="1">
              <a:off x="2529840" y="3835419"/>
              <a:ext cx="1310640" cy="415499"/>
            </a:xfrm>
            <a:prstGeom prst="straightConnector1">
              <a:avLst/>
            </a:prstGeom>
            <a:ln w="38100">
              <a:solidFill>
                <a:srgbClr val="FF0000"/>
              </a:solidFill>
              <a:tailEnd type="triangle"/>
            </a:ln>
          </p:spPr>
          <p:style>
            <a:lnRef idx="1">
              <a:schemeClr val="accent2"/>
            </a:lnRef>
            <a:fillRef idx="0">
              <a:schemeClr val="accent2"/>
            </a:fillRef>
            <a:effectRef idx="0">
              <a:schemeClr val="accent2"/>
            </a:effectRef>
            <a:fontRef idx="minor">
              <a:schemeClr val="tx1"/>
            </a:fontRef>
          </p:style>
        </p:cxnSp>
        <p:cxnSp>
          <p:nvCxnSpPr>
            <p:cNvPr id="12" name="直線矢印コネクタ 11">
              <a:extLst>
                <a:ext uri="{FF2B5EF4-FFF2-40B4-BE49-F238E27FC236}">
                  <a16:creationId xmlns:a16="http://schemas.microsoft.com/office/drawing/2014/main" id="{71A2B308-09A9-4B60-8DA5-F1C39CD19C36}"/>
                </a:ext>
              </a:extLst>
            </p:cNvPr>
            <p:cNvCxnSpPr>
              <a:cxnSpLocks/>
              <a:stCxn id="8" idx="1"/>
              <a:endCxn id="5" idx="3"/>
            </p:cNvCxnSpPr>
            <p:nvPr/>
          </p:nvCxnSpPr>
          <p:spPr>
            <a:xfrm flipH="1">
              <a:off x="2529840" y="4414547"/>
              <a:ext cx="1328421" cy="40266"/>
            </a:xfrm>
            <a:prstGeom prst="straightConnector1">
              <a:avLst/>
            </a:prstGeom>
            <a:ln w="38100">
              <a:solidFill>
                <a:srgbClr val="FF0000"/>
              </a:solidFill>
              <a:tailEnd type="triangle"/>
            </a:ln>
          </p:spPr>
          <p:style>
            <a:lnRef idx="1">
              <a:schemeClr val="accent2"/>
            </a:lnRef>
            <a:fillRef idx="0">
              <a:schemeClr val="accent2"/>
            </a:fillRef>
            <a:effectRef idx="0">
              <a:schemeClr val="accent2"/>
            </a:effectRef>
            <a:fontRef idx="minor">
              <a:schemeClr val="tx1"/>
            </a:fontRef>
          </p:style>
        </p:cxnSp>
      </p:grpSp>
    </p:spTree>
    <p:extLst>
      <p:ext uri="{BB962C8B-B14F-4D97-AF65-F5344CB8AC3E}">
        <p14:creationId xmlns:p14="http://schemas.microsoft.com/office/powerpoint/2010/main" val="19899287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6B3AE01-AF85-16C3-BA40-57AF19E9AB35}"/>
              </a:ext>
            </a:extLst>
          </p:cNvPr>
          <p:cNvSpPr>
            <a:spLocks noGrp="1"/>
          </p:cNvSpPr>
          <p:nvPr>
            <p:ph type="title"/>
          </p:nvPr>
        </p:nvSpPr>
        <p:spPr/>
        <p:txBody>
          <a:bodyPr/>
          <a:lstStyle/>
          <a:p>
            <a:pPr algn="l"/>
            <a:r>
              <a:rPr lang="ja-JP" altLang="en-US" b="1" i="0" dirty="0">
                <a:solidFill>
                  <a:srgbClr val="333333"/>
                </a:solidFill>
                <a:effectLst/>
                <a:latin typeface="Helvetica Neue"/>
              </a:rPr>
              <a:t>編集履歴の確認</a:t>
            </a:r>
          </a:p>
        </p:txBody>
      </p:sp>
      <p:sp>
        <p:nvSpPr>
          <p:cNvPr id="3" name="コンテンツ プレースホルダー 2">
            <a:extLst>
              <a:ext uri="{FF2B5EF4-FFF2-40B4-BE49-F238E27FC236}">
                <a16:creationId xmlns:a16="http://schemas.microsoft.com/office/drawing/2014/main" id="{2D497793-5264-64D1-12F1-9FF28C890116}"/>
              </a:ext>
            </a:extLst>
          </p:cNvPr>
          <p:cNvSpPr>
            <a:spLocks noGrp="1"/>
          </p:cNvSpPr>
          <p:nvPr>
            <p:ph sz="half" idx="1"/>
          </p:nvPr>
        </p:nvSpPr>
        <p:spPr/>
        <p:txBody>
          <a:bodyPr/>
          <a:lstStyle/>
          <a:p>
            <a:r>
              <a:rPr kumimoji="1" lang="ja-JP" altLang="en-US" dirty="0"/>
              <a:t>これまでのコミットした履歴は「</a:t>
            </a:r>
            <a:r>
              <a:rPr kumimoji="1" lang="en-US" altLang="ja-JP" dirty="0">
                <a:solidFill>
                  <a:srgbClr val="FF0000"/>
                </a:solidFill>
              </a:rPr>
              <a:t>git log</a:t>
            </a:r>
            <a:r>
              <a:rPr kumimoji="1" lang="ja-JP" altLang="en-US" dirty="0"/>
              <a:t>」を実行することで確認できる</a:t>
            </a:r>
            <a:endParaRPr kumimoji="1" lang="en-US" altLang="ja-JP" dirty="0"/>
          </a:p>
          <a:p>
            <a:endParaRPr kumimoji="1" lang="en-US" altLang="ja-JP" dirty="0"/>
          </a:p>
          <a:p>
            <a:r>
              <a:rPr kumimoji="1" lang="ja-JP" altLang="en-US" dirty="0"/>
              <a:t>黄字で表示されているのが</a:t>
            </a:r>
            <a:endParaRPr kumimoji="1" lang="en-US" altLang="ja-JP" dirty="0"/>
          </a:p>
          <a:p>
            <a:pPr marL="0" indent="0">
              <a:buNone/>
            </a:pPr>
            <a:r>
              <a:rPr kumimoji="1" lang="ja-JP" altLang="en-US" dirty="0">
                <a:solidFill>
                  <a:srgbClr val="FF0000"/>
                </a:solidFill>
              </a:rPr>
              <a:t>  コミットハッシュ</a:t>
            </a:r>
            <a:r>
              <a:rPr kumimoji="1" lang="ja-JP" altLang="en-US" dirty="0"/>
              <a:t>でコミットを識別するもの</a:t>
            </a:r>
          </a:p>
        </p:txBody>
      </p:sp>
      <p:sp>
        <p:nvSpPr>
          <p:cNvPr id="5" name="コンテンツ プレースホルダー 4">
            <a:extLst>
              <a:ext uri="{FF2B5EF4-FFF2-40B4-BE49-F238E27FC236}">
                <a16:creationId xmlns:a16="http://schemas.microsoft.com/office/drawing/2014/main" id="{088CE4F6-E59A-DBB8-8FD2-07072AE79EA2}"/>
              </a:ext>
            </a:extLst>
          </p:cNvPr>
          <p:cNvSpPr>
            <a:spLocks noGrp="1"/>
          </p:cNvSpPr>
          <p:nvPr>
            <p:ph sz="half" idx="2"/>
          </p:nvPr>
        </p:nvSpPr>
        <p:spPr/>
        <p:txBody>
          <a:bodyPr/>
          <a:lstStyle/>
          <a:p>
            <a:endParaRPr lang="ja-JP" altLang="en-US"/>
          </a:p>
        </p:txBody>
      </p:sp>
      <p:pic>
        <p:nvPicPr>
          <p:cNvPr id="11266" name="Picture 2">
            <a:extLst>
              <a:ext uri="{FF2B5EF4-FFF2-40B4-BE49-F238E27FC236}">
                <a16:creationId xmlns:a16="http://schemas.microsoft.com/office/drawing/2014/main" id="{A82B1307-9327-258E-D0B3-549F1385BEC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1575753"/>
            <a:ext cx="5924305" cy="4601210"/>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a:extLst>
              <a:ext uri="{FF2B5EF4-FFF2-40B4-BE49-F238E27FC236}">
                <a16:creationId xmlns:a16="http://schemas.microsoft.com/office/drawing/2014/main" id="{53E1FD59-26D2-5964-EA6A-0EC5A00D952E}"/>
              </a:ext>
            </a:extLst>
          </p:cNvPr>
          <p:cNvSpPr/>
          <p:nvPr/>
        </p:nvSpPr>
        <p:spPr>
          <a:xfrm>
            <a:off x="6172200" y="2933043"/>
            <a:ext cx="3886200" cy="20639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F97CB6DD-A33B-ECE1-2C20-B29395D508CA}"/>
              </a:ext>
            </a:extLst>
          </p:cNvPr>
          <p:cNvSpPr/>
          <p:nvPr/>
        </p:nvSpPr>
        <p:spPr>
          <a:xfrm>
            <a:off x="6172200" y="4050643"/>
            <a:ext cx="3886200" cy="20639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CEF7F21C-A9AA-C8A7-101F-2C94BCB3D29D}"/>
              </a:ext>
            </a:extLst>
          </p:cNvPr>
          <p:cNvSpPr/>
          <p:nvPr/>
        </p:nvSpPr>
        <p:spPr>
          <a:xfrm>
            <a:off x="6164580" y="5147923"/>
            <a:ext cx="3893820" cy="20639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0F3F7A4C-4E6E-0AB2-5E53-375458D06D67}"/>
              </a:ext>
            </a:extLst>
          </p:cNvPr>
          <p:cNvSpPr/>
          <p:nvPr/>
        </p:nvSpPr>
        <p:spPr>
          <a:xfrm>
            <a:off x="6172200" y="1825603"/>
            <a:ext cx="3886200" cy="20639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8400366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0182616-1237-5BB4-4188-54129F7EC3C0}"/>
              </a:ext>
            </a:extLst>
          </p:cNvPr>
          <p:cNvSpPr>
            <a:spLocks noGrp="1"/>
          </p:cNvSpPr>
          <p:nvPr>
            <p:ph type="title"/>
          </p:nvPr>
        </p:nvSpPr>
        <p:spPr/>
        <p:txBody>
          <a:bodyPr>
            <a:normAutofit/>
          </a:bodyPr>
          <a:lstStyle/>
          <a:p>
            <a:r>
              <a:rPr kumimoji="1" lang="ja-JP" altLang="en-US" sz="4000" dirty="0"/>
              <a:t>履歴を遡って任意の時点にチェックアウト</a:t>
            </a:r>
          </a:p>
        </p:txBody>
      </p:sp>
      <p:sp>
        <p:nvSpPr>
          <p:cNvPr id="3" name="コンテンツ プレースホルダー 2">
            <a:extLst>
              <a:ext uri="{FF2B5EF4-FFF2-40B4-BE49-F238E27FC236}">
                <a16:creationId xmlns:a16="http://schemas.microsoft.com/office/drawing/2014/main" id="{A9B4A7B4-7441-5509-10FF-2D7E6F42B1B4}"/>
              </a:ext>
            </a:extLst>
          </p:cNvPr>
          <p:cNvSpPr>
            <a:spLocks noGrp="1"/>
          </p:cNvSpPr>
          <p:nvPr>
            <p:ph sz="half" idx="1"/>
          </p:nvPr>
        </p:nvSpPr>
        <p:spPr/>
        <p:txBody>
          <a:bodyPr/>
          <a:lstStyle/>
          <a:p>
            <a:r>
              <a:rPr lang="ja-JP" altLang="en-US" b="0" i="0" dirty="0">
                <a:solidFill>
                  <a:srgbClr val="333333"/>
                </a:solidFill>
                <a:effectLst/>
                <a:latin typeface="Helvetica Neue"/>
              </a:rPr>
              <a:t>履歴を遡って、特定のバージョン時点の状態にするにはチェックアウト機能を使用</a:t>
            </a:r>
            <a:endParaRPr lang="en-US" altLang="ja-JP" b="0" i="0" dirty="0">
              <a:solidFill>
                <a:srgbClr val="333333"/>
              </a:solidFill>
              <a:effectLst/>
              <a:latin typeface="Helvetica Neue"/>
            </a:endParaRPr>
          </a:p>
          <a:p>
            <a:endParaRPr kumimoji="1" lang="en-US" altLang="ja-JP" dirty="0">
              <a:solidFill>
                <a:srgbClr val="FF0000"/>
              </a:solidFill>
            </a:endParaRPr>
          </a:p>
          <a:p>
            <a:r>
              <a:rPr kumimoji="1" lang="en-US" altLang="ja-JP" dirty="0">
                <a:solidFill>
                  <a:srgbClr val="FF0000"/>
                </a:solidFill>
              </a:rPr>
              <a:t>HEAD</a:t>
            </a:r>
            <a:r>
              <a:rPr kumimoji="1" lang="ja-JP" altLang="en-US" dirty="0"/>
              <a:t>というのが現在参照しているコミット（バージョン）</a:t>
            </a:r>
            <a:endParaRPr kumimoji="1" lang="en-US" altLang="ja-JP" dirty="0"/>
          </a:p>
        </p:txBody>
      </p:sp>
      <p:sp>
        <p:nvSpPr>
          <p:cNvPr id="4" name="コンテンツ プレースホルダー 3">
            <a:extLst>
              <a:ext uri="{FF2B5EF4-FFF2-40B4-BE49-F238E27FC236}">
                <a16:creationId xmlns:a16="http://schemas.microsoft.com/office/drawing/2014/main" id="{F02AED50-FBDF-ED46-EAD3-6CF514076F0C}"/>
              </a:ext>
            </a:extLst>
          </p:cNvPr>
          <p:cNvSpPr>
            <a:spLocks noGrp="1"/>
          </p:cNvSpPr>
          <p:nvPr>
            <p:ph sz="half" idx="2"/>
          </p:nvPr>
        </p:nvSpPr>
        <p:spPr/>
        <p:txBody>
          <a:bodyPr/>
          <a:lstStyle/>
          <a:p>
            <a:endParaRPr lang="ja-JP" altLang="en-US"/>
          </a:p>
        </p:txBody>
      </p:sp>
      <p:pic>
        <p:nvPicPr>
          <p:cNvPr id="5" name="Picture 2">
            <a:extLst>
              <a:ext uri="{FF2B5EF4-FFF2-40B4-BE49-F238E27FC236}">
                <a16:creationId xmlns:a16="http://schemas.microsoft.com/office/drawing/2014/main" id="{037B1A88-02C9-1F92-1B7A-FC02025405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34100" y="1825625"/>
            <a:ext cx="5715000" cy="4438650"/>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a:extLst>
              <a:ext uri="{FF2B5EF4-FFF2-40B4-BE49-F238E27FC236}">
                <a16:creationId xmlns:a16="http://schemas.microsoft.com/office/drawing/2014/main" id="{1A1D7A3A-8DE4-B7CC-2D5F-F7C5C19F864D}"/>
              </a:ext>
            </a:extLst>
          </p:cNvPr>
          <p:cNvSpPr/>
          <p:nvPr/>
        </p:nvSpPr>
        <p:spPr>
          <a:xfrm>
            <a:off x="9959390" y="2013563"/>
            <a:ext cx="1125170" cy="31307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2627604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4B8A067-6C2E-4D33-66C2-DBA56D6046DD}"/>
              </a:ext>
            </a:extLst>
          </p:cNvPr>
          <p:cNvSpPr>
            <a:spLocks noGrp="1"/>
          </p:cNvSpPr>
          <p:nvPr>
            <p:ph type="title"/>
          </p:nvPr>
        </p:nvSpPr>
        <p:spPr/>
        <p:txBody>
          <a:bodyPr/>
          <a:lstStyle/>
          <a:p>
            <a:r>
              <a:rPr lang="en-US" altLang="ja-JP" dirty="0"/>
              <a:t>Git</a:t>
            </a:r>
            <a:r>
              <a:rPr lang="ja-JP" altLang="en-US" dirty="0"/>
              <a:t>概要</a:t>
            </a:r>
            <a:endParaRPr kumimoji="1" lang="ja-JP" altLang="en-US" dirty="0"/>
          </a:p>
        </p:txBody>
      </p:sp>
      <p:sp>
        <p:nvSpPr>
          <p:cNvPr id="3" name="コンテンツ プレースホルダー 2">
            <a:extLst>
              <a:ext uri="{FF2B5EF4-FFF2-40B4-BE49-F238E27FC236}">
                <a16:creationId xmlns:a16="http://schemas.microsoft.com/office/drawing/2014/main" id="{1D3C5085-8292-A73F-BC9E-7ADDFF473DB5}"/>
              </a:ext>
            </a:extLst>
          </p:cNvPr>
          <p:cNvSpPr>
            <a:spLocks noGrp="1"/>
          </p:cNvSpPr>
          <p:nvPr>
            <p:ph idx="1"/>
          </p:nvPr>
        </p:nvSpPr>
        <p:spPr/>
        <p:txBody>
          <a:bodyPr/>
          <a:lstStyle/>
          <a:p>
            <a:r>
              <a:rPr kumimoji="1" lang="ja-JP" altLang="en-US" dirty="0"/>
              <a:t>個人で管理するローカルリポジトリ</a:t>
            </a:r>
            <a:endParaRPr kumimoji="1" lang="en-US" altLang="ja-JP" dirty="0"/>
          </a:p>
          <a:p>
            <a:r>
              <a:rPr kumimoji="1" lang="ja-JP" altLang="en-US" dirty="0"/>
              <a:t>ネットワーク上で複数人で管理するリモートリポジトリ</a:t>
            </a:r>
          </a:p>
        </p:txBody>
      </p:sp>
      <p:pic>
        <p:nvPicPr>
          <p:cNvPr id="4" name="Picture 2" descr="リモートリポジトリとローカルリポジトリについて">
            <a:extLst>
              <a:ext uri="{FF2B5EF4-FFF2-40B4-BE49-F238E27FC236}">
                <a16:creationId xmlns:a16="http://schemas.microsoft.com/office/drawing/2014/main" id="{A5023970-5930-2788-77E0-6C7D68167C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18961" y="3081591"/>
            <a:ext cx="5954078" cy="34112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30632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コンテンツ プレースホルダー 8">
            <a:extLst>
              <a:ext uri="{FF2B5EF4-FFF2-40B4-BE49-F238E27FC236}">
                <a16:creationId xmlns:a16="http://schemas.microsoft.com/office/drawing/2014/main" id="{F2FCA201-855C-BF55-D498-DFA20F361D6E}"/>
              </a:ext>
            </a:extLst>
          </p:cNvPr>
          <p:cNvSpPr>
            <a:spLocks noGrp="1"/>
          </p:cNvSpPr>
          <p:nvPr>
            <p:ph idx="1"/>
          </p:nvPr>
        </p:nvSpPr>
        <p:spPr>
          <a:xfrm>
            <a:off x="695960" y="372744"/>
            <a:ext cx="10515600" cy="6353175"/>
          </a:xfrm>
        </p:spPr>
        <p:txBody>
          <a:bodyPr/>
          <a:lstStyle/>
          <a:p>
            <a:r>
              <a:rPr lang="ja-JP" altLang="en-US" dirty="0"/>
              <a:t>該当の</a:t>
            </a:r>
            <a:r>
              <a:rPr lang="ja-JP" altLang="en-US" dirty="0">
                <a:solidFill>
                  <a:srgbClr val="FF0000"/>
                </a:solidFill>
              </a:rPr>
              <a:t>コミットハッシュ</a:t>
            </a:r>
            <a:r>
              <a:rPr lang="ja-JP" altLang="en-US" dirty="0"/>
              <a:t>を使い、「</a:t>
            </a:r>
            <a:r>
              <a:rPr lang="en-US" altLang="ja-JP" dirty="0">
                <a:solidFill>
                  <a:srgbClr val="FF0000"/>
                </a:solidFill>
              </a:rPr>
              <a:t>checkout</a:t>
            </a:r>
            <a:r>
              <a:rPr lang="ja-JP" altLang="en-US" dirty="0"/>
              <a:t>」というサブコマンドを使うことでそのコミットに移ることができる</a:t>
            </a:r>
            <a:endParaRPr lang="en-US" altLang="ja-JP" dirty="0"/>
          </a:p>
          <a:p>
            <a:endParaRPr lang="en-US" altLang="ja-JP" dirty="0"/>
          </a:p>
          <a:p>
            <a:endParaRPr lang="en-US" altLang="ja-JP" dirty="0"/>
          </a:p>
          <a:p>
            <a:endParaRPr lang="en-US" altLang="ja-JP" dirty="0"/>
          </a:p>
          <a:p>
            <a:endParaRPr lang="en-US" altLang="ja-JP" dirty="0"/>
          </a:p>
          <a:p>
            <a:endParaRPr lang="en-US" altLang="ja-JP" dirty="0"/>
          </a:p>
          <a:p>
            <a:endParaRPr lang="en-US" altLang="ja-JP" dirty="0"/>
          </a:p>
          <a:p>
            <a:endParaRPr lang="en-US" altLang="ja-JP" dirty="0"/>
          </a:p>
          <a:p>
            <a:endParaRPr lang="en-US" altLang="ja-JP" dirty="0"/>
          </a:p>
          <a:p>
            <a:r>
              <a:rPr lang="ja-JP" altLang="en-US" b="0" i="0" dirty="0">
                <a:solidFill>
                  <a:srgbClr val="333333"/>
                </a:solidFill>
                <a:effectLst/>
                <a:latin typeface="Helvetica Neue"/>
              </a:rPr>
              <a:t>元々の状態に戻すために以下のコマンドを実行</a:t>
            </a:r>
            <a:endParaRPr lang="ja-JP" altLang="en-US" dirty="0"/>
          </a:p>
        </p:txBody>
      </p:sp>
      <p:pic>
        <p:nvPicPr>
          <p:cNvPr id="7" name="図 6">
            <a:extLst>
              <a:ext uri="{FF2B5EF4-FFF2-40B4-BE49-F238E27FC236}">
                <a16:creationId xmlns:a16="http://schemas.microsoft.com/office/drawing/2014/main" id="{5B17B065-A49F-BC9A-9720-1EFABAF136FA}"/>
              </a:ext>
            </a:extLst>
          </p:cNvPr>
          <p:cNvPicPr>
            <a:picLocks noChangeAspect="1"/>
          </p:cNvPicPr>
          <p:nvPr/>
        </p:nvPicPr>
        <p:blipFill>
          <a:blip r:embed="rId2"/>
          <a:stretch>
            <a:fillRect/>
          </a:stretch>
        </p:blipFill>
        <p:spPr>
          <a:xfrm>
            <a:off x="2228850" y="1335088"/>
            <a:ext cx="7734300" cy="3686175"/>
          </a:xfrm>
          <a:prstGeom prst="rect">
            <a:avLst/>
          </a:prstGeom>
        </p:spPr>
      </p:pic>
      <p:pic>
        <p:nvPicPr>
          <p:cNvPr id="12" name="図 11">
            <a:extLst>
              <a:ext uri="{FF2B5EF4-FFF2-40B4-BE49-F238E27FC236}">
                <a16:creationId xmlns:a16="http://schemas.microsoft.com/office/drawing/2014/main" id="{FE01BD7C-56F0-99BB-8CE9-F3C15881C2EB}"/>
              </a:ext>
            </a:extLst>
          </p:cNvPr>
          <p:cNvPicPr>
            <a:picLocks noChangeAspect="1"/>
          </p:cNvPicPr>
          <p:nvPr/>
        </p:nvPicPr>
        <p:blipFill>
          <a:blip r:embed="rId3"/>
          <a:stretch>
            <a:fillRect/>
          </a:stretch>
        </p:blipFill>
        <p:spPr>
          <a:xfrm>
            <a:off x="2053272" y="6087745"/>
            <a:ext cx="7800975" cy="514350"/>
          </a:xfrm>
          <a:prstGeom prst="rect">
            <a:avLst/>
          </a:prstGeom>
        </p:spPr>
      </p:pic>
      <p:sp>
        <p:nvSpPr>
          <p:cNvPr id="13" name="正方形/長方形 12">
            <a:extLst>
              <a:ext uri="{FF2B5EF4-FFF2-40B4-BE49-F238E27FC236}">
                <a16:creationId xmlns:a16="http://schemas.microsoft.com/office/drawing/2014/main" id="{03A90966-4369-3817-ECBE-646163BE129C}"/>
              </a:ext>
            </a:extLst>
          </p:cNvPr>
          <p:cNvSpPr/>
          <p:nvPr/>
        </p:nvSpPr>
        <p:spPr>
          <a:xfrm>
            <a:off x="6372910" y="2054203"/>
            <a:ext cx="657810" cy="28259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a:extLst>
              <a:ext uri="{FF2B5EF4-FFF2-40B4-BE49-F238E27FC236}">
                <a16:creationId xmlns:a16="http://schemas.microsoft.com/office/drawing/2014/main" id="{DB32D8F1-CBB8-8A5D-4D90-137BE589D3E9}"/>
              </a:ext>
            </a:extLst>
          </p:cNvPr>
          <p:cNvSpPr txBox="1"/>
          <p:nvPr/>
        </p:nvSpPr>
        <p:spPr>
          <a:xfrm>
            <a:off x="7551380" y="1997948"/>
            <a:ext cx="3877985" cy="369332"/>
          </a:xfrm>
          <a:prstGeom prst="rect">
            <a:avLst/>
          </a:prstGeom>
          <a:solidFill>
            <a:schemeClr val="bg1"/>
          </a:solidFill>
        </p:spPr>
        <p:txBody>
          <a:bodyPr wrap="none" rtlCol="0">
            <a:spAutoFit/>
          </a:bodyPr>
          <a:lstStyle/>
          <a:p>
            <a:r>
              <a:rPr kumimoji="1" lang="ja-JP" altLang="en-US" dirty="0"/>
              <a:t>参照先が移動していることがわかる</a:t>
            </a:r>
          </a:p>
        </p:txBody>
      </p:sp>
      <p:cxnSp>
        <p:nvCxnSpPr>
          <p:cNvPr id="15" name="直線矢印コネクタ 14">
            <a:extLst>
              <a:ext uri="{FF2B5EF4-FFF2-40B4-BE49-F238E27FC236}">
                <a16:creationId xmlns:a16="http://schemas.microsoft.com/office/drawing/2014/main" id="{FB9AFAFF-C55E-5339-770E-B5B45BF99A55}"/>
              </a:ext>
            </a:extLst>
          </p:cNvPr>
          <p:cNvCxnSpPr>
            <a:cxnSpLocks/>
            <a:stCxn id="14" idx="1"/>
            <a:endCxn id="13" idx="3"/>
          </p:cNvCxnSpPr>
          <p:nvPr/>
        </p:nvCxnSpPr>
        <p:spPr>
          <a:xfrm flipH="1">
            <a:off x="7030720" y="2182614"/>
            <a:ext cx="520660" cy="12888"/>
          </a:xfrm>
          <a:prstGeom prst="straightConnector1">
            <a:avLst/>
          </a:prstGeom>
          <a:ln w="38100">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18" name="正方形/長方形 17">
            <a:extLst>
              <a:ext uri="{FF2B5EF4-FFF2-40B4-BE49-F238E27FC236}">
                <a16:creationId xmlns:a16="http://schemas.microsoft.com/office/drawing/2014/main" id="{AFF440B1-A91F-BC0D-2038-74BD8BB69DEA}"/>
              </a:ext>
            </a:extLst>
          </p:cNvPr>
          <p:cNvSpPr/>
          <p:nvPr/>
        </p:nvSpPr>
        <p:spPr>
          <a:xfrm>
            <a:off x="2269490" y="4695735"/>
            <a:ext cx="1215390" cy="24707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テキスト ボックス 18">
            <a:extLst>
              <a:ext uri="{FF2B5EF4-FFF2-40B4-BE49-F238E27FC236}">
                <a16:creationId xmlns:a16="http://schemas.microsoft.com/office/drawing/2014/main" id="{C70431E7-91C8-4E8B-A1F2-14B786516113}"/>
              </a:ext>
            </a:extLst>
          </p:cNvPr>
          <p:cNvSpPr txBox="1"/>
          <p:nvPr/>
        </p:nvSpPr>
        <p:spPr>
          <a:xfrm>
            <a:off x="5793700" y="4553154"/>
            <a:ext cx="5262979" cy="369332"/>
          </a:xfrm>
          <a:prstGeom prst="rect">
            <a:avLst/>
          </a:prstGeom>
          <a:solidFill>
            <a:schemeClr val="bg1"/>
          </a:solidFill>
        </p:spPr>
        <p:txBody>
          <a:bodyPr wrap="none" rtlCol="0">
            <a:spAutoFit/>
          </a:bodyPr>
          <a:lstStyle/>
          <a:p>
            <a:r>
              <a:rPr kumimoji="1" lang="ja-JP" altLang="en-US" dirty="0"/>
              <a:t>ファイル内容が変更前になっていることがわかる</a:t>
            </a:r>
          </a:p>
        </p:txBody>
      </p:sp>
      <p:cxnSp>
        <p:nvCxnSpPr>
          <p:cNvPr id="20" name="直線矢印コネクタ 19">
            <a:extLst>
              <a:ext uri="{FF2B5EF4-FFF2-40B4-BE49-F238E27FC236}">
                <a16:creationId xmlns:a16="http://schemas.microsoft.com/office/drawing/2014/main" id="{AAD6F58F-39D0-5FDC-5437-292BC1D923BB}"/>
              </a:ext>
            </a:extLst>
          </p:cNvPr>
          <p:cNvCxnSpPr>
            <a:cxnSpLocks/>
            <a:stCxn id="19" idx="1"/>
            <a:endCxn id="18" idx="3"/>
          </p:cNvCxnSpPr>
          <p:nvPr/>
        </p:nvCxnSpPr>
        <p:spPr>
          <a:xfrm flipH="1">
            <a:off x="3484880" y="4737820"/>
            <a:ext cx="2308820" cy="81451"/>
          </a:xfrm>
          <a:prstGeom prst="straightConnector1">
            <a:avLst/>
          </a:prstGeom>
          <a:ln w="38100">
            <a:solidFill>
              <a:srgbClr val="FF0000"/>
            </a:solidFill>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8532095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44D3E90-D40F-ACA5-AF8D-AA22B857E323}"/>
              </a:ext>
            </a:extLst>
          </p:cNvPr>
          <p:cNvSpPr>
            <a:spLocks noGrp="1"/>
          </p:cNvSpPr>
          <p:nvPr>
            <p:ph type="title"/>
          </p:nvPr>
        </p:nvSpPr>
        <p:spPr/>
        <p:txBody>
          <a:bodyPr/>
          <a:lstStyle/>
          <a:p>
            <a:r>
              <a:rPr kumimoji="1" lang="ja-JP" altLang="en-US" dirty="0"/>
              <a:t>作業のやり直し</a:t>
            </a:r>
          </a:p>
        </p:txBody>
      </p:sp>
      <p:sp>
        <p:nvSpPr>
          <p:cNvPr id="3" name="コンテンツ プレースホルダー 2">
            <a:extLst>
              <a:ext uri="{FF2B5EF4-FFF2-40B4-BE49-F238E27FC236}">
                <a16:creationId xmlns:a16="http://schemas.microsoft.com/office/drawing/2014/main" id="{48F556B4-6E24-EB3B-5D35-BEAE961ABAD7}"/>
              </a:ext>
            </a:extLst>
          </p:cNvPr>
          <p:cNvSpPr>
            <a:spLocks noGrp="1"/>
          </p:cNvSpPr>
          <p:nvPr>
            <p:ph idx="1"/>
          </p:nvPr>
        </p:nvSpPr>
        <p:spPr/>
        <p:txBody>
          <a:bodyPr/>
          <a:lstStyle/>
          <a:p>
            <a:r>
              <a:rPr kumimoji="1" lang="ja-JP" altLang="en-US" dirty="0"/>
              <a:t>間違えて</a:t>
            </a:r>
            <a:r>
              <a:rPr kumimoji="1" lang="en-US" altLang="ja-JP" dirty="0">
                <a:solidFill>
                  <a:srgbClr val="FF0000"/>
                </a:solidFill>
              </a:rPr>
              <a:t>git add</a:t>
            </a:r>
            <a:r>
              <a:rPr kumimoji="1" lang="ja-JP" altLang="en-US" dirty="0"/>
              <a:t>しまったファイルを取り消す</a:t>
            </a:r>
          </a:p>
          <a:p>
            <a:pPr lvl="1"/>
            <a:r>
              <a:rPr kumimoji="1" lang="ja-JP" altLang="en-US" dirty="0"/>
              <a:t>例：</a:t>
            </a:r>
            <a:r>
              <a:rPr kumimoji="1" lang="en-US" altLang="ja-JP" dirty="0">
                <a:solidFill>
                  <a:srgbClr val="FF0000"/>
                </a:solidFill>
              </a:rPr>
              <a:t>git reset HEAD </a:t>
            </a:r>
            <a:r>
              <a:rPr kumimoji="1" lang="ja-JP" altLang="en-US" dirty="0">
                <a:solidFill>
                  <a:schemeClr val="accent1"/>
                </a:solidFill>
              </a:rPr>
              <a:t>ファイル名</a:t>
            </a:r>
          </a:p>
          <a:p>
            <a:pPr lvl="1"/>
            <a:r>
              <a:rPr kumimoji="1" lang="en-US" altLang="ja-JP" dirty="0"/>
              <a:t>git reset</a:t>
            </a:r>
            <a:r>
              <a:rPr kumimoji="1" lang="ja-JP" altLang="en-US" dirty="0"/>
              <a:t>で一括で取り消すこともできます</a:t>
            </a:r>
            <a:endParaRPr kumimoji="1" lang="en-US" altLang="ja-JP" dirty="0"/>
          </a:p>
          <a:p>
            <a:pPr lvl="1"/>
            <a:endParaRPr lang="en-US" altLang="ja-JP" dirty="0"/>
          </a:p>
          <a:p>
            <a:pPr lvl="1"/>
            <a:endParaRPr kumimoji="1" lang="ja-JP" altLang="en-US" dirty="0"/>
          </a:p>
          <a:p>
            <a:r>
              <a:rPr kumimoji="1" lang="ja-JP" altLang="en-US" dirty="0"/>
              <a:t>間違えて行ったコミットを取り消す</a:t>
            </a:r>
          </a:p>
          <a:p>
            <a:pPr lvl="1"/>
            <a:r>
              <a:rPr kumimoji="1" lang="ja-JP" altLang="en-US" dirty="0"/>
              <a:t>例：</a:t>
            </a:r>
            <a:r>
              <a:rPr kumimoji="1" lang="en-US" altLang="ja-JP" dirty="0">
                <a:solidFill>
                  <a:srgbClr val="FF0000"/>
                </a:solidFill>
              </a:rPr>
              <a:t>git reset HEAD</a:t>
            </a:r>
            <a:endParaRPr kumimoji="1" lang="ja-JP" altLang="en-US" dirty="0">
              <a:solidFill>
                <a:srgbClr val="FF0000"/>
              </a:solidFill>
            </a:endParaRPr>
          </a:p>
        </p:txBody>
      </p:sp>
    </p:spTree>
    <p:extLst>
      <p:ext uri="{BB962C8B-B14F-4D97-AF65-F5344CB8AC3E}">
        <p14:creationId xmlns:p14="http://schemas.microsoft.com/office/powerpoint/2010/main" val="34874880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2E7103C-F8EB-788F-3967-33C2F1142F29}"/>
              </a:ext>
            </a:extLst>
          </p:cNvPr>
          <p:cNvSpPr>
            <a:spLocks noGrp="1"/>
          </p:cNvSpPr>
          <p:nvPr>
            <p:ph type="title"/>
          </p:nvPr>
        </p:nvSpPr>
        <p:spPr/>
        <p:txBody>
          <a:bodyPr/>
          <a:lstStyle/>
          <a:p>
            <a:r>
              <a:rPr kumimoji="1" lang="ja-JP" altLang="en-US" dirty="0"/>
              <a:t>ブランチの使い方</a:t>
            </a:r>
          </a:p>
        </p:txBody>
      </p:sp>
      <p:sp>
        <p:nvSpPr>
          <p:cNvPr id="3" name="コンテンツ プレースホルダー 2">
            <a:extLst>
              <a:ext uri="{FF2B5EF4-FFF2-40B4-BE49-F238E27FC236}">
                <a16:creationId xmlns:a16="http://schemas.microsoft.com/office/drawing/2014/main" id="{130C6C04-3495-27E5-B6D8-47C03A9D3682}"/>
              </a:ext>
            </a:extLst>
          </p:cNvPr>
          <p:cNvSpPr>
            <a:spLocks noGrp="1"/>
          </p:cNvSpPr>
          <p:nvPr>
            <p:ph idx="1"/>
          </p:nvPr>
        </p:nvSpPr>
        <p:spPr/>
        <p:txBody>
          <a:bodyPr/>
          <a:lstStyle/>
          <a:p>
            <a:r>
              <a:rPr kumimoji="1" lang="ja-JP" altLang="en-US" dirty="0"/>
              <a:t>「</a:t>
            </a:r>
            <a:r>
              <a:rPr kumimoji="1" lang="en-US" altLang="ja-JP" dirty="0"/>
              <a:t>git branch </a:t>
            </a:r>
            <a:r>
              <a:rPr kumimoji="1" lang="ja-JP" altLang="en-US" dirty="0"/>
              <a:t>ブランチ名」を入力し、ブランチを作成</a:t>
            </a:r>
            <a:endParaRPr kumimoji="1" lang="en-US" altLang="ja-JP" dirty="0"/>
          </a:p>
          <a:p>
            <a:endParaRPr lang="en-US" altLang="ja-JP" dirty="0"/>
          </a:p>
          <a:p>
            <a:endParaRPr kumimoji="1" lang="en-US" altLang="ja-JP" dirty="0"/>
          </a:p>
          <a:p>
            <a:r>
              <a:rPr kumimoji="1" lang="ja-JP" altLang="en-US" dirty="0"/>
              <a:t>「</a:t>
            </a:r>
            <a:r>
              <a:rPr kumimoji="1" lang="en-US" altLang="ja-JP" dirty="0"/>
              <a:t>git branch</a:t>
            </a:r>
            <a:r>
              <a:rPr kumimoji="1" lang="ja-JP" altLang="en-US" dirty="0"/>
              <a:t>」で</a:t>
            </a:r>
            <a:r>
              <a:rPr lang="ja-JP" altLang="en-US" b="0" i="0" dirty="0">
                <a:solidFill>
                  <a:srgbClr val="444444"/>
                </a:solidFill>
                <a:effectLst/>
                <a:latin typeface="Helvetica Neue"/>
              </a:rPr>
              <a:t>一覧を確認</a:t>
            </a:r>
            <a:endParaRPr kumimoji="1" lang="ja-JP" altLang="en-US" dirty="0"/>
          </a:p>
        </p:txBody>
      </p:sp>
      <p:pic>
        <p:nvPicPr>
          <p:cNvPr id="5" name="図 4">
            <a:extLst>
              <a:ext uri="{FF2B5EF4-FFF2-40B4-BE49-F238E27FC236}">
                <a16:creationId xmlns:a16="http://schemas.microsoft.com/office/drawing/2014/main" id="{86D83073-BCB6-130B-1CE9-7C6993CD5AD4}"/>
              </a:ext>
            </a:extLst>
          </p:cNvPr>
          <p:cNvPicPr>
            <a:picLocks noChangeAspect="1"/>
          </p:cNvPicPr>
          <p:nvPr/>
        </p:nvPicPr>
        <p:blipFill>
          <a:blip r:embed="rId2"/>
          <a:stretch>
            <a:fillRect/>
          </a:stretch>
        </p:blipFill>
        <p:spPr>
          <a:xfrm>
            <a:off x="1417955" y="2419985"/>
            <a:ext cx="3219450" cy="819150"/>
          </a:xfrm>
          <a:prstGeom prst="rect">
            <a:avLst/>
          </a:prstGeom>
        </p:spPr>
      </p:pic>
      <p:pic>
        <p:nvPicPr>
          <p:cNvPr id="7" name="図 6">
            <a:extLst>
              <a:ext uri="{FF2B5EF4-FFF2-40B4-BE49-F238E27FC236}">
                <a16:creationId xmlns:a16="http://schemas.microsoft.com/office/drawing/2014/main" id="{971DB819-4F1A-F964-6058-986325B0EDF4}"/>
              </a:ext>
            </a:extLst>
          </p:cNvPr>
          <p:cNvPicPr>
            <a:picLocks noChangeAspect="1"/>
          </p:cNvPicPr>
          <p:nvPr/>
        </p:nvPicPr>
        <p:blipFill>
          <a:blip r:embed="rId3"/>
          <a:stretch>
            <a:fillRect/>
          </a:stretch>
        </p:blipFill>
        <p:spPr>
          <a:xfrm>
            <a:off x="1417954" y="4083367"/>
            <a:ext cx="3113405" cy="1365786"/>
          </a:xfrm>
          <a:prstGeom prst="rect">
            <a:avLst/>
          </a:prstGeom>
        </p:spPr>
      </p:pic>
    </p:spTree>
    <p:extLst>
      <p:ext uri="{BB962C8B-B14F-4D97-AF65-F5344CB8AC3E}">
        <p14:creationId xmlns:p14="http://schemas.microsoft.com/office/powerpoint/2010/main" val="394895356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7A12CF7-6A41-CAA7-893F-D06A2F4F0527}"/>
              </a:ext>
            </a:extLst>
          </p:cNvPr>
          <p:cNvSpPr>
            <a:spLocks noGrp="1"/>
          </p:cNvSpPr>
          <p:nvPr>
            <p:ph type="title"/>
          </p:nvPr>
        </p:nvSpPr>
        <p:spPr/>
        <p:txBody>
          <a:bodyPr/>
          <a:lstStyle/>
          <a:p>
            <a:r>
              <a:rPr kumimoji="1" lang="ja-JP" altLang="en-US" dirty="0"/>
              <a:t>ブランチの切り替え</a:t>
            </a:r>
          </a:p>
        </p:txBody>
      </p:sp>
      <p:sp>
        <p:nvSpPr>
          <p:cNvPr id="3" name="コンテンツ プレースホルダー 2">
            <a:extLst>
              <a:ext uri="{FF2B5EF4-FFF2-40B4-BE49-F238E27FC236}">
                <a16:creationId xmlns:a16="http://schemas.microsoft.com/office/drawing/2014/main" id="{420D619B-FF27-DCB7-1D56-A86A2670FA5F}"/>
              </a:ext>
            </a:extLst>
          </p:cNvPr>
          <p:cNvSpPr>
            <a:spLocks noGrp="1"/>
          </p:cNvSpPr>
          <p:nvPr>
            <p:ph idx="1"/>
          </p:nvPr>
        </p:nvSpPr>
        <p:spPr/>
        <p:txBody>
          <a:bodyPr/>
          <a:lstStyle/>
          <a:p>
            <a:r>
              <a:rPr lang="ja-JP" altLang="en-US" dirty="0"/>
              <a:t>「</a:t>
            </a:r>
            <a:r>
              <a:rPr kumimoji="1" lang="en-US" altLang="ja-JP" dirty="0"/>
              <a:t>git checkout</a:t>
            </a:r>
            <a:r>
              <a:rPr kumimoji="1" lang="ja-JP" altLang="en-US" dirty="0"/>
              <a:t>ブランチ名」</a:t>
            </a:r>
            <a:r>
              <a:rPr lang="ja-JP" altLang="en-US" dirty="0"/>
              <a:t> を入力</a:t>
            </a:r>
            <a:endParaRPr kumimoji="1" lang="ja-JP" altLang="en-US" dirty="0"/>
          </a:p>
        </p:txBody>
      </p:sp>
      <p:pic>
        <p:nvPicPr>
          <p:cNvPr id="5" name="図 4">
            <a:extLst>
              <a:ext uri="{FF2B5EF4-FFF2-40B4-BE49-F238E27FC236}">
                <a16:creationId xmlns:a16="http://schemas.microsoft.com/office/drawing/2014/main" id="{4BA8CDFF-09F0-33CF-42BD-1FBC101BBAEC}"/>
              </a:ext>
            </a:extLst>
          </p:cNvPr>
          <p:cNvPicPr>
            <a:picLocks noChangeAspect="1"/>
          </p:cNvPicPr>
          <p:nvPr/>
        </p:nvPicPr>
        <p:blipFill>
          <a:blip r:embed="rId2"/>
          <a:stretch>
            <a:fillRect/>
          </a:stretch>
        </p:blipFill>
        <p:spPr>
          <a:xfrm>
            <a:off x="1166177" y="2591752"/>
            <a:ext cx="4734889" cy="964248"/>
          </a:xfrm>
          <a:prstGeom prst="rect">
            <a:avLst/>
          </a:prstGeom>
        </p:spPr>
      </p:pic>
    </p:spTree>
    <p:extLst>
      <p:ext uri="{BB962C8B-B14F-4D97-AF65-F5344CB8AC3E}">
        <p14:creationId xmlns:p14="http://schemas.microsoft.com/office/powerpoint/2010/main" val="320756806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a:extLst>
              <a:ext uri="{FF2B5EF4-FFF2-40B4-BE49-F238E27FC236}">
                <a16:creationId xmlns:a16="http://schemas.microsoft.com/office/drawing/2014/main" id="{22700C6A-AB8C-4F8A-A920-8E123547C8F2}"/>
              </a:ext>
            </a:extLst>
          </p:cNvPr>
          <p:cNvSpPr>
            <a:spLocks noGrp="1"/>
          </p:cNvSpPr>
          <p:nvPr>
            <p:ph type="title"/>
          </p:nvPr>
        </p:nvSpPr>
        <p:spPr/>
        <p:txBody>
          <a:bodyPr/>
          <a:lstStyle/>
          <a:p>
            <a:r>
              <a:rPr lang="ja-JP" altLang="en-US" dirty="0"/>
              <a:t>ブランチをマージする</a:t>
            </a:r>
          </a:p>
        </p:txBody>
      </p:sp>
      <p:sp>
        <p:nvSpPr>
          <p:cNvPr id="24" name="コンテンツ プレースホルダー 23">
            <a:extLst>
              <a:ext uri="{FF2B5EF4-FFF2-40B4-BE49-F238E27FC236}">
                <a16:creationId xmlns:a16="http://schemas.microsoft.com/office/drawing/2014/main" id="{52BC5994-AE8B-4E85-EA7D-6687CDBC58F3}"/>
              </a:ext>
            </a:extLst>
          </p:cNvPr>
          <p:cNvSpPr>
            <a:spLocks noGrp="1"/>
          </p:cNvSpPr>
          <p:nvPr>
            <p:ph idx="1"/>
          </p:nvPr>
        </p:nvSpPr>
        <p:spPr/>
        <p:txBody>
          <a:bodyPr/>
          <a:lstStyle/>
          <a:p>
            <a:r>
              <a:rPr lang="ja-JP" altLang="en-US" b="0" i="0" dirty="0">
                <a:solidFill>
                  <a:srgbClr val="444444"/>
                </a:solidFill>
                <a:effectLst/>
                <a:latin typeface="Helvetica Neue"/>
              </a:rPr>
              <a:t>「</a:t>
            </a:r>
            <a:r>
              <a:rPr lang="en-US" altLang="ja-JP" b="0" i="0" dirty="0">
                <a:solidFill>
                  <a:srgbClr val="FF0000"/>
                </a:solidFill>
                <a:effectLst/>
                <a:latin typeface="Helvetica Neue"/>
              </a:rPr>
              <a:t>git merge </a:t>
            </a:r>
            <a:r>
              <a:rPr lang="en-US" altLang="ja-JP" b="0" i="0" dirty="0">
                <a:solidFill>
                  <a:srgbClr val="444444"/>
                </a:solidFill>
                <a:effectLst/>
                <a:latin typeface="Helvetica Neue"/>
              </a:rPr>
              <a:t>(</a:t>
            </a:r>
            <a:r>
              <a:rPr lang="ja-JP" altLang="en-US" b="0" i="0" dirty="0">
                <a:solidFill>
                  <a:srgbClr val="444444"/>
                </a:solidFill>
                <a:effectLst/>
                <a:latin typeface="Helvetica Neue"/>
              </a:rPr>
              <a:t>ブランチ名</a:t>
            </a:r>
            <a:r>
              <a:rPr lang="en-US" altLang="ja-JP" b="0" i="0" dirty="0">
                <a:solidFill>
                  <a:srgbClr val="444444"/>
                </a:solidFill>
                <a:effectLst/>
                <a:latin typeface="Helvetica Neue"/>
              </a:rPr>
              <a:t>)</a:t>
            </a:r>
            <a:r>
              <a:rPr lang="ja-JP" altLang="en-US" b="0" i="0" dirty="0">
                <a:solidFill>
                  <a:srgbClr val="444444"/>
                </a:solidFill>
                <a:effectLst/>
                <a:latin typeface="Helvetica Neue"/>
              </a:rPr>
              <a:t>」を入力することで</a:t>
            </a:r>
            <a:endParaRPr lang="en-US" altLang="ja-JP" b="0" i="0" dirty="0">
              <a:solidFill>
                <a:srgbClr val="444444"/>
              </a:solidFill>
              <a:effectLst/>
              <a:latin typeface="Helvetica Neue"/>
            </a:endParaRPr>
          </a:p>
          <a:p>
            <a:pPr marL="0" indent="0">
              <a:buNone/>
            </a:pPr>
            <a:r>
              <a:rPr lang="ja-JP" altLang="en-US" dirty="0">
                <a:solidFill>
                  <a:srgbClr val="444444"/>
                </a:solidFill>
                <a:latin typeface="Helvetica Neue"/>
              </a:rPr>
              <a:t>　</a:t>
            </a:r>
            <a:r>
              <a:rPr lang="ja-JP" altLang="en-US" b="0" i="0" dirty="0">
                <a:solidFill>
                  <a:srgbClr val="444444"/>
                </a:solidFill>
                <a:effectLst/>
                <a:latin typeface="Helvetica Neue"/>
              </a:rPr>
              <a:t>参照しているブランチと</a:t>
            </a:r>
            <a:r>
              <a:rPr lang="en-US" altLang="ja-JP" b="0" i="0" dirty="0">
                <a:solidFill>
                  <a:srgbClr val="444444"/>
                </a:solidFill>
                <a:effectLst/>
                <a:latin typeface="Helvetica Neue"/>
              </a:rPr>
              <a:t>(</a:t>
            </a:r>
            <a:r>
              <a:rPr lang="ja-JP" altLang="en-US" b="0" i="0" dirty="0">
                <a:solidFill>
                  <a:srgbClr val="444444"/>
                </a:solidFill>
                <a:effectLst/>
                <a:latin typeface="Helvetica Neue"/>
              </a:rPr>
              <a:t>ブランチ名</a:t>
            </a:r>
            <a:r>
              <a:rPr lang="en-US" altLang="ja-JP" b="0" i="0" dirty="0">
                <a:solidFill>
                  <a:srgbClr val="444444"/>
                </a:solidFill>
                <a:effectLst/>
                <a:latin typeface="Helvetica Neue"/>
              </a:rPr>
              <a:t>)</a:t>
            </a:r>
            <a:r>
              <a:rPr lang="ja-JP" altLang="en-US" b="0" i="0" dirty="0">
                <a:solidFill>
                  <a:srgbClr val="444444"/>
                </a:solidFill>
                <a:effectLst/>
                <a:latin typeface="Helvetica Neue"/>
              </a:rPr>
              <a:t>で</a:t>
            </a:r>
            <a:endParaRPr lang="en-US" altLang="ja-JP" b="0" i="0" dirty="0">
              <a:solidFill>
                <a:srgbClr val="444444"/>
              </a:solidFill>
              <a:effectLst/>
              <a:latin typeface="Helvetica Neue"/>
            </a:endParaRPr>
          </a:p>
          <a:p>
            <a:pPr marL="0" indent="0">
              <a:buNone/>
            </a:pPr>
            <a:r>
              <a:rPr lang="ja-JP" altLang="en-US" dirty="0">
                <a:solidFill>
                  <a:srgbClr val="444444"/>
                </a:solidFill>
                <a:latin typeface="Helvetica Neue"/>
              </a:rPr>
              <a:t>　</a:t>
            </a:r>
            <a:r>
              <a:rPr lang="ja-JP" altLang="en-US" b="0" i="0" dirty="0">
                <a:solidFill>
                  <a:srgbClr val="444444"/>
                </a:solidFill>
                <a:effectLst/>
                <a:latin typeface="Helvetica Neue"/>
              </a:rPr>
              <a:t>指定したブランチのファイルをマージ</a:t>
            </a:r>
            <a:r>
              <a:rPr lang="en-US" altLang="ja-JP" b="0" i="0" dirty="0">
                <a:solidFill>
                  <a:srgbClr val="444444"/>
                </a:solidFill>
                <a:effectLst/>
                <a:latin typeface="Helvetica Neue"/>
              </a:rPr>
              <a:t>(</a:t>
            </a:r>
            <a:r>
              <a:rPr lang="ja-JP" altLang="en-US" b="0" i="0" dirty="0">
                <a:solidFill>
                  <a:srgbClr val="444444"/>
                </a:solidFill>
                <a:effectLst/>
                <a:latin typeface="Helvetica Neue"/>
              </a:rPr>
              <a:t>統合</a:t>
            </a:r>
            <a:r>
              <a:rPr lang="en-US" altLang="ja-JP" b="0" i="0" dirty="0">
                <a:solidFill>
                  <a:srgbClr val="444444"/>
                </a:solidFill>
                <a:effectLst/>
                <a:latin typeface="Helvetica Neue"/>
              </a:rPr>
              <a:t>)</a:t>
            </a:r>
            <a:r>
              <a:rPr lang="ja-JP" altLang="en-US" b="0" i="0" dirty="0">
                <a:solidFill>
                  <a:srgbClr val="444444"/>
                </a:solidFill>
                <a:effectLst/>
                <a:latin typeface="Helvetica Neue"/>
              </a:rPr>
              <a:t>する</a:t>
            </a:r>
            <a:endParaRPr lang="en-US" altLang="ja-JP" b="0" i="0" dirty="0">
              <a:solidFill>
                <a:srgbClr val="444444"/>
              </a:solidFill>
              <a:effectLst/>
              <a:latin typeface="Helvetica Neue"/>
            </a:endParaRPr>
          </a:p>
          <a:p>
            <a:pPr marL="0" indent="0">
              <a:buNone/>
            </a:pPr>
            <a:endParaRPr lang="en-US" altLang="ja-JP" dirty="0">
              <a:solidFill>
                <a:srgbClr val="444444"/>
              </a:solidFill>
              <a:latin typeface="Helvetica Neue"/>
            </a:endParaRPr>
          </a:p>
          <a:p>
            <a:r>
              <a:rPr lang="ja-JP" altLang="en-US" dirty="0">
                <a:solidFill>
                  <a:srgbClr val="444444"/>
                </a:solidFill>
                <a:latin typeface="Helvetica Neue"/>
              </a:rPr>
              <a:t>マージされたファイルはコミットされてないので、</a:t>
            </a:r>
            <a:endParaRPr lang="en-US" altLang="ja-JP" dirty="0">
              <a:solidFill>
                <a:srgbClr val="444444"/>
              </a:solidFill>
              <a:latin typeface="Helvetica Neue"/>
            </a:endParaRPr>
          </a:p>
          <a:p>
            <a:pPr marL="0" indent="0">
              <a:buNone/>
            </a:pPr>
            <a:r>
              <a:rPr lang="ja-JP" altLang="en-US" dirty="0">
                <a:solidFill>
                  <a:srgbClr val="444444"/>
                </a:solidFill>
                <a:latin typeface="Helvetica Neue"/>
              </a:rPr>
              <a:t>　</a:t>
            </a:r>
            <a:r>
              <a:rPr kumimoji="1" lang="ja-JP" altLang="en-US" dirty="0">
                <a:solidFill>
                  <a:srgbClr val="333333"/>
                </a:solidFill>
                <a:latin typeface="Helvetica Neue"/>
              </a:rPr>
              <a:t> 「</a:t>
            </a:r>
            <a:r>
              <a:rPr kumimoji="1" lang="en-US" altLang="ja-JP" dirty="0"/>
              <a:t>git add</a:t>
            </a:r>
            <a:r>
              <a:rPr kumimoji="1" lang="ja-JP" altLang="en-US" dirty="0"/>
              <a:t>」と「</a:t>
            </a:r>
            <a:r>
              <a:rPr kumimoji="1" lang="en-US" altLang="ja-JP" dirty="0"/>
              <a:t> git commit </a:t>
            </a:r>
            <a:r>
              <a:rPr kumimoji="1" lang="ja-JP" altLang="en-US" dirty="0"/>
              <a:t>」を行う</a:t>
            </a:r>
            <a:endParaRPr lang="ja-JP" altLang="en-US" dirty="0"/>
          </a:p>
        </p:txBody>
      </p:sp>
      <p:grpSp>
        <p:nvGrpSpPr>
          <p:cNvPr id="28" name="グループ化 27">
            <a:extLst>
              <a:ext uri="{FF2B5EF4-FFF2-40B4-BE49-F238E27FC236}">
                <a16:creationId xmlns:a16="http://schemas.microsoft.com/office/drawing/2014/main" id="{09E01AD6-76BB-A956-1231-2A9DFDA3510B}"/>
              </a:ext>
            </a:extLst>
          </p:cNvPr>
          <p:cNvGrpSpPr/>
          <p:nvPr/>
        </p:nvGrpSpPr>
        <p:grpSpPr>
          <a:xfrm>
            <a:off x="682305" y="5030601"/>
            <a:ext cx="9897653" cy="1693117"/>
            <a:chOff x="720013" y="4483846"/>
            <a:chExt cx="9897653" cy="1693117"/>
          </a:xfrm>
        </p:grpSpPr>
        <p:sp>
          <p:nvSpPr>
            <p:cNvPr id="27" name="矢印: 右 26">
              <a:extLst>
                <a:ext uri="{FF2B5EF4-FFF2-40B4-BE49-F238E27FC236}">
                  <a16:creationId xmlns:a16="http://schemas.microsoft.com/office/drawing/2014/main" id="{F89CF4F5-A6EB-31AF-136D-18E77C10B528}"/>
                </a:ext>
              </a:extLst>
            </p:cNvPr>
            <p:cNvSpPr/>
            <p:nvPr/>
          </p:nvSpPr>
          <p:spPr>
            <a:xfrm>
              <a:off x="4656948" y="5143217"/>
              <a:ext cx="4308919" cy="3693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5" name="グループ化 24">
              <a:extLst>
                <a:ext uri="{FF2B5EF4-FFF2-40B4-BE49-F238E27FC236}">
                  <a16:creationId xmlns:a16="http://schemas.microsoft.com/office/drawing/2014/main" id="{63F75554-1868-16D0-39C4-00DA96FF3BEF}"/>
                </a:ext>
              </a:extLst>
            </p:cNvPr>
            <p:cNvGrpSpPr/>
            <p:nvPr/>
          </p:nvGrpSpPr>
          <p:grpSpPr>
            <a:xfrm>
              <a:off x="720013" y="4483846"/>
              <a:ext cx="9897653" cy="1693117"/>
              <a:chOff x="682306" y="2808183"/>
              <a:chExt cx="9897653" cy="1693117"/>
            </a:xfrm>
          </p:grpSpPr>
          <p:grpSp>
            <p:nvGrpSpPr>
              <p:cNvPr id="16" name="グループ化 15">
                <a:extLst>
                  <a:ext uri="{FF2B5EF4-FFF2-40B4-BE49-F238E27FC236}">
                    <a16:creationId xmlns:a16="http://schemas.microsoft.com/office/drawing/2014/main" id="{C3630406-6C8B-5063-1B87-BCAEE8D4AC99}"/>
                  </a:ext>
                </a:extLst>
              </p:cNvPr>
              <p:cNvGrpSpPr/>
              <p:nvPr/>
            </p:nvGrpSpPr>
            <p:grpSpPr>
              <a:xfrm>
                <a:off x="682306" y="2923998"/>
                <a:ext cx="1827744" cy="1392636"/>
                <a:chOff x="1596706" y="2207560"/>
                <a:chExt cx="1827744" cy="1392636"/>
              </a:xfrm>
            </p:grpSpPr>
            <p:sp>
              <p:nvSpPr>
                <p:cNvPr id="10" name="テキスト ボックス 9">
                  <a:extLst>
                    <a:ext uri="{FF2B5EF4-FFF2-40B4-BE49-F238E27FC236}">
                      <a16:creationId xmlns:a16="http://schemas.microsoft.com/office/drawing/2014/main" id="{2CE2C1BC-C2CA-3356-B1A8-354905608B56}"/>
                    </a:ext>
                  </a:extLst>
                </p:cNvPr>
                <p:cNvSpPr txBox="1"/>
                <p:nvPr/>
              </p:nvSpPr>
              <p:spPr>
                <a:xfrm>
                  <a:off x="1866812" y="3230864"/>
                  <a:ext cx="1287532" cy="369332"/>
                </a:xfrm>
                <a:prstGeom prst="rect">
                  <a:avLst/>
                </a:prstGeom>
                <a:noFill/>
              </p:spPr>
              <p:txBody>
                <a:bodyPr wrap="none" rtlCol="0">
                  <a:spAutoFit/>
                </a:bodyPr>
                <a:lstStyle/>
                <a:p>
                  <a:r>
                    <a:rPr kumimoji="1" lang="en-US" altLang="ja-JP" dirty="0"/>
                    <a:t>sample.txt</a:t>
                  </a:r>
                  <a:endParaRPr kumimoji="1" lang="ja-JP" altLang="en-US" dirty="0"/>
                </a:p>
              </p:txBody>
            </p:sp>
            <p:sp>
              <p:nvSpPr>
                <p:cNvPr id="11" name="テキスト ボックス 10">
                  <a:extLst>
                    <a:ext uri="{FF2B5EF4-FFF2-40B4-BE49-F238E27FC236}">
                      <a16:creationId xmlns:a16="http://schemas.microsoft.com/office/drawing/2014/main" id="{2B5CE4FB-16ED-A0EF-0537-BFD73BC88E5D}"/>
                    </a:ext>
                  </a:extLst>
                </p:cNvPr>
                <p:cNvSpPr txBox="1"/>
                <p:nvPr/>
              </p:nvSpPr>
              <p:spPr>
                <a:xfrm>
                  <a:off x="1596706" y="2207560"/>
                  <a:ext cx="1827744" cy="369332"/>
                </a:xfrm>
                <a:prstGeom prst="rect">
                  <a:avLst/>
                </a:prstGeom>
                <a:noFill/>
              </p:spPr>
              <p:txBody>
                <a:bodyPr wrap="none" rtlCol="0">
                  <a:spAutoFit/>
                </a:bodyPr>
                <a:lstStyle/>
                <a:p>
                  <a:r>
                    <a:rPr kumimoji="1" lang="en-US" altLang="ja-JP" b="1" dirty="0"/>
                    <a:t>Master(</a:t>
                  </a:r>
                  <a:r>
                    <a:rPr kumimoji="1" lang="en-US" altLang="ja-JP" b="1" dirty="0">
                      <a:solidFill>
                        <a:srgbClr val="FF0000"/>
                      </a:solidFill>
                    </a:rPr>
                    <a:t>HEAD</a:t>
                  </a:r>
                  <a:r>
                    <a:rPr kumimoji="1" lang="en-US" altLang="ja-JP" b="1" dirty="0"/>
                    <a:t>)</a:t>
                  </a:r>
                  <a:endParaRPr kumimoji="1" lang="ja-JP" altLang="en-US" b="1" dirty="0"/>
                </a:p>
              </p:txBody>
            </p:sp>
            <p:sp>
              <p:nvSpPr>
                <p:cNvPr id="13" name="テキスト ボックス 12">
                  <a:extLst>
                    <a:ext uri="{FF2B5EF4-FFF2-40B4-BE49-F238E27FC236}">
                      <a16:creationId xmlns:a16="http://schemas.microsoft.com/office/drawing/2014/main" id="{08B902DA-9AA4-96F1-42C8-A3E572BF5742}"/>
                    </a:ext>
                  </a:extLst>
                </p:cNvPr>
                <p:cNvSpPr txBox="1"/>
                <p:nvPr/>
              </p:nvSpPr>
              <p:spPr>
                <a:xfrm>
                  <a:off x="1943756" y="2713992"/>
                  <a:ext cx="1133644" cy="369332"/>
                </a:xfrm>
                <a:prstGeom prst="rect">
                  <a:avLst/>
                </a:prstGeom>
                <a:noFill/>
                <a:ln w="38100">
                  <a:solidFill>
                    <a:schemeClr val="tx1"/>
                  </a:solidFill>
                </a:ln>
              </p:spPr>
              <p:txBody>
                <a:bodyPr wrap="none" rtlCol="0">
                  <a:spAutoFit/>
                </a:bodyPr>
                <a:lstStyle/>
                <a:p>
                  <a:r>
                    <a:rPr lang="en-US" altLang="ja-JP" b="0" i="0" dirty="0">
                      <a:solidFill>
                        <a:srgbClr val="444444"/>
                      </a:solidFill>
                      <a:effectLst/>
                      <a:latin typeface="Helvetica Neue"/>
                    </a:rPr>
                    <a:t>Hello Git!</a:t>
                  </a:r>
                  <a:endParaRPr kumimoji="1" lang="ja-JP" altLang="en-US" dirty="0"/>
                </a:p>
              </p:txBody>
            </p:sp>
          </p:grpSp>
          <p:grpSp>
            <p:nvGrpSpPr>
              <p:cNvPr id="17" name="グループ化 16">
                <a:extLst>
                  <a:ext uri="{FF2B5EF4-FFF2-40B4-BE49-F238E27FC236}">
                    <a16:creationId xmlns:a16="http://schemas.microsoft.com/office/drawing/2014/main" id="{A887779E-C542-1186-C57C-89740D7412FA}"/>
                  </a:ext>
                </a:extLst>
              </p:cNvPr>
              <p:cNvGrpSpPr/>
              <p:nvPr/>
            </p:nvGrpSpPr>
            <p:grpSpPr>
              <a:xfrm>
                <a:off x="2882260" y="2808183"/>
                <a:ext cx="1513556" cy="1508451"/>
                <a:chOff x="7671076" y="2187019"/>
                <a:chExt cx="1513556" cy="1508451"/>
              </a:xfrm>
            </p:grpSpPr>
            <p:sp>
              <p:nvSpPr>
                <p:cNvPr id="12" name="テキスト ボックス 11">
                  <a:extLst>
                    <a:ext uri="{FF2B5EF4-FFF2-40B4-BE49-F238E27FC236}">
                      <a16:creationId xmlns:a16="http://schemas.microsoft.com/office/drawing/2014/main" id="{4412B7FF-ACA1-8596-1C0F-4F8DCAD7A1D2}"/>
                    </a:ext>
                  </a:extLst>
                </p:cNvPr>
                <p:cNvSpPr txBox="1"/>
                <p:nvPr/>
              </p:nvSpPr>
              <p:spPr>
                <a:xfrm>
                  <a:off x="7671076" y="2187019"/>
                  <a:ext cx="1513556" cy="369332"/>
                </a:xfrm>
                <a:prstGeom prst="rect">
                  <a:avLst/>
                </a:prstGeom>
                <a:noFill/>
              </p:spPr>
              <p:txBody>
                <a:bodyPr wrap="none" rtlCol="0">
                  <a:spAutoFit/>
                </a:bodyPr>
                <a:lstStyle/>
                <a:p>
                  <a:r>
                    <a:rPr lang="en-US" altLang="ja-JP" b="1" dirty="0" err="1"/>
                    <a:t>b</a:t>
                  </a:r>
                  <a:r>
                    <a:rPr kumimoji="1" lang="en-US" altLang="ja-JP" b="1" dirty="0" err="1"/>
                    <a:t>ranch_test</a:t>
                  </a:r>
                  <a:endParaRPr kumimoji="1" lang="ja-JP" altLang="en-US" b="1" dirty="0"/>
                </a:p>
              </p:txBody>
            </p:sp>
            <p:sp>
              <p:nvSpPr>
                <p:cNvPr id="14" name="テキスト ボックス 13">
                  <a:extLst>
                    <a:ext uri="{FF2B5EF4-FFF2-40B4-BE49-F238E27FC236}">
                      <a16:creationId xmlns:a16="http://schemas.microsoft.com/office/drawing/2014/main" id="{0C2F39C0-A650-8F41-41C3-72866A9598DD}"/>
                    </a:ext>
                  </a:extLst>
                </p:cNvPr>
                <p:cNvSpPr txBox="1"/>
                <p:nvPr/>
              </p:nvSpPr>
              <p:spPr>
                <a:xfrm>
                  <a:off x="7731189" y="2679807"/>
                  <a:ext cx="1393330" cy="646331"/>
                </a:xfrm>
                <a:prstGeom prst="rect">
                  <a:avLst/>
                </a:prstGeom>
                <a:noFill/>
                <a:ln w="38100">
                  <a:solidFill>
                    <a:schemeClr val="tx1"/>
                  </a:solidFill>
                </a:ln>
              </p:spPr>
              <p:txBody>
                <a:bodyPr wrap="none" rtlCol="0">
                  <a:spAutoFit/>
                </a:bodyPr>
                <a:lstStyle/>
                <a:p>
                  <a:r>
                    <a:rPr lang="en-US" altLang="ja-JP" b="0" i="0" dirty="0">
                      <a:solidFill>
                        <a:srgbClr val="444444"/>
                      </a:solidFill>
                      <a:effectLst/>
                      <a:latin typeface="Helvetica Neue"/>
                    </a:rPr>
                    <a:t>Hello Git!</a:t>
                  </a:r>
                </a:p>
                <a:p>
                  <a:r>
                    <a:rPr kumimoji="1" lang="en-US" altLang="ja-JP" dirty="0"/>
                    <a:t>branch test</a:t>
                  </a:r>
                  <a:endParaRPr kumimoji="1" lang="ja-JP" altLang="en-US" dirty="0"/>
                </a:p>
              </p:txBody>
            </p:sp>
            <p:sp>
              <p:nvSpPr>
                <p:cNvPr id="15" name="テキスト ボックス 14">
                  <a:extLst>
                    <a:ext uri="{FF2B5EF4-FFF2-40B4-BE49-F238E27FC236}">
                      <a16:creationId xmlns:a16="http://schemas.microsoft.com/office/drawing/2014/main" id="{70ADF051-D010-58E3-E25A-AEB6FFBFA917}"/>
                    </a:ext>
                  </a:extLst>
                </p:cNvPr>
                <p:cNvSpPr txBox="1"/>
                <p:nvPr/>
              </p:nvSpPr>
              <p:spPr>
                <a:xfrm>
                  <a:off x="7784088" y="3326138"/>
                  <a:ext cx="1287532" cy="369332"/>
                </a:xfrm>
                <a:prstGeom prst="rect">
                  <a:avLst/>
                </a:prstGeom>
                <a:noFill/>
              </p:spPr>
              <p:txBody>
                <a:bodyPr wrap="none" rtlCol="0">
                  <a:spAutoFit/>
                </a:bodyPr>
                <a:lstStyle/>
                <a:p>
                  <a:r>
                    <a:rPr kumimoji="1" lang="en-US" altLang="ja-JP" dirty="0"/>
                    <a:t>sample.txt</a:t>
                  </a:r>
                  <a:endParaRPr kumimoji="1" lang="ja-JP" altLang="en-US" dirty="0"/>
                </a:p>
              </p:txBody>
            </p:sp>
          </p:grpSp>
          <p:pic>
            <p:nvPicPr>
              <p:cNvPr id="19" name="図 18">
                <a:extLst>
                  <a:ext uri="{FF2B5EF4-FFF2-40B4-BE49-F238E27FC236}">
                    <a16:creationId xmlns:a16="http://schemas.microsoft.com/office/drawing/2014/main" id="{170026C1-5DE9-5781-7626-9779B92DFBEA}"/>
                  </a:ext>
                </a:extLst>
              </p:cNvPr>
              <p:cNvPicPr>
                <a:picLocks noChangeAspect="1"/>
              </p:cNvPicPr>
              <p:nvPr/>
            </p:nvPicPr>
            <p:blipFill>
              <a:blip r:embed="rId2"/>
              <a:stretch>
                <a:fillRect/>
              </a:stretch>
            </p:blipFill>
            <p:spPr>
              <a:xfrm>
                <a:off x="5296055" y="3321327"/>
                <a:ext cx="2847975" cy="714375"/>
              </a:xfrm>
              <a:prstGeom prst="rect">
                <a:avLst/>
              </a:prstGeom>
            </p:spPr>
          </p:pic>
          <p:grpSp>
            <p:nvGrpSpPr>
              <p:cNvPr id="20" name="グループ化 19">
                <a:extLst>
                  <a:ext uri="{FF2B5EF4-FFF2-40B4-BE49-F238E27FC236}">
                    <a16:creationId xmlns:a16="http://schemas.microsoft.com/office/drawing/2014/main" id="{77D53B77-615C-25CB-E1E7-504A24A22A6D}"/>
                  </a:ext>
                </a:extLst>
              </p:cNvPr>
              <p:cNvGrpSpPr/>
              <p:nvPr/>
            </p:nvGrpSpPr>
            <p:grpSpPr>
              <a:xfrm>
                <a:off x="8752215" y="2848918"/>
                <a:ext cx="1827744" cy="1652382"/>
                <a:chOff x="1596706" y="2207560"/>
                <a:chExt cx="1827744" cy="1652382"/>
              </a:xfrm>
            </p:grpSpPr>
            <p:sp>
              <p:nvSpPr>
                <p:cNvPr id="21" name="テキスト ボックス 20">
                  <a:extLst>
                    <a:ext uri="{FF2B5EF4-FFF2-40B4-BE49-F238E27FC236}">
                      <a16:creationId xmlns:a16="http://schemas.microsoft.com/office/drawing/2014/main" id="{DA411D9F-AE35-825A-0A34-DB94AD92FD50}"/>
                    </a:ext>
                  </a:extLst>
                </p:cNvPr>
                <p:cNvSpPr txBox="1"/>
                <p:nvPr/>
              </p:nvSpPr>
              <p:spPr>
                <a:xfrm>
                  <a:off x="1866812" y="3490610"/>
                  <a:ext cx="1287532" cy="369332"/>
                </a:xfrm>
                <a:prstGeom prst="rect">
                  <a:avLst/>
                </a:prstGeom>
                <a:noFill/>
              </p:spPr>
              <p:txBody>
                <a:bodyPr wrap="none" rtlCol="0">
                  <a:spAutoFit/>
                </a:bodyPr>
                <a:lstStyle/>
                <a:p>
                  <a:r>
                    <a:rPr kumimoji="1" lang="en-US" altLang="ja-JP" dirty="0"/>
                    <a:t>sample.txt</a:t>
                  </a:r>
                  <a:endParaRPr kumimoji="1" lang="ja-JP" altLang="en-US" dirty="0"/>
                </a:p>
              </p:txBody>
            </p:sp>
            <p:sp>
              <p:nvSpPr>
                <p:cNvPr id="22" name="テキスト ボックス 21">
                  <a:extLst>
                    <a:ext uri="{FF2B5EF4-FFF2-40B4-BE49-F238E27FC236}">
                      <a16:creationId xmlns:a16="http://schemas.microsoft.com/office/drawing/2014/main" id="{F4255B9F-71CF-5ECC-F703-E789FAB4A243}"/>
                    </a:ext>
                  </a:extLst>
                </p:cNvPr>
                <p:cNvSpPr txBox="1"/>
                <p:nvPr/>
              </p:nvSpPr>
              <p:spPr>
                <a:xfrm>
                  <a:off x="1596706" y="2207560"/>
                  <a:ext cx="1827744" cy="369332"/>
                </a:xfrm>
                <a:prstGeom prst="rect">
                  <a:avLst/>
                </a:prstGeom>
                <a:noFill/>
              </p:spPr>
              <p:txBody>
                <a:bodyPr wrap="none" rtlCol="0">
                  <a:spAutoFit/>
                </a:bodyPr>
                <a:lstStyle/>
                <a:p>
                  <a:r>
                    <a:rPr kumimoji="1" lang="en-US" altLang="ja-JP" b="1" dirty="0"/>
                    <a:t>Master(</a:t>
                  </a:r>
                  <a:r>
                    <a:rPr kumimoji="1" lang="en-US" altLang="ja-JP" b="1" dirty="0">
                      <a:solidFill>
                        <a:srgbClr val="FF0000"/>
                      </a:solidFill>
                    </a:rPr>
                    <a:t>HEAD</a:t>
                  </a:r>
                  <a:r>
                    <a:rPr kumimoji="1" lang="en-US" altLang="ja-JP" b="1" dirty="0"/>
                    <a:t>)</a:t>
                  </a:r>
                  <a:endParaRPr kumimoji="1" lang="ja-JP" altLang="en-US" b="1" dirty="0"/>
                </a:p>
              </p:txBody>
            </p:sp>
            <p:sp>
              <p:nvSpPr>
                <p:cNvPr id="23" name="テキスト ボックス 22">
                  <a:extLst>
                    <a:ext uri="{FF2B5EF4-FFF2-40B4-BE49-F238E27FC236}">
                      <a16:creationId xmlns:a16="http://schemas.microsoft.com/office/drawing/2014/main" id="{7024063C-2CAA-36E6-BFE5-DD0DC01DBF87}"/>
                    </a:ext>
                  </a:extLst>
                </p:cNvPr>
                <p:cNvSpPr txBox="1"/>
                <p:nvPr/>
              </p:nvSpPr>
              <p:spPr>
                <a:xfrm>
                  <a:off x="1943756" y="2713992"/>
                  <a:ext cx="1393330" cy="646331"/>
                </a:xfrm>
                <a:prstGeom prst="rect">
                  <a:avLst/>
                </a:prstGeom>
                <a:noFill/>
                <a:ln w="38100">
                  <a:solidFill>
                    <a:schemeClr val="tx1"/>
                  </a:solidFill>
                </a:ln>
              </p:spPr>
              <p:txBody>
                <a:bodyPr wrap="none" rtlCol="0">
                  <a:spAutoFit/>
                </a:bodyPr>
                <a:lstStyle/>
                <a:p>
                  <a:r>
                    <a:rPr lang="en-US" altLang="ja-JP" b="0" i="0" dirty="0">
                      <a:solidFill>
                        <a:srgbClr val="444444"/>
                      </a:solidFill>
                      <a:effectLst/>
                      <a:latin typeface="Helvetica Neue"/>
                    </a:rPr>
                    <a:t>Hello Git!</a:t>
                  </a:r>
                </a:p>
                <a:p>
                  <a:r>
                    <a:rPr kumimoji="1" lang="en-US" altLang="ja-JP" dirty="0"/>
                    <a:t>branch test</a:t>
                  </a:r>
                  <a:endParaRPr kumimoji="1" lang="ja-JP" altLang="en-US" dirty="0"/>
                </a:p>
              </p:txBody>
            </p:sp>
          </p:grpSp>
        </p:grpSp>
        <p:sp>
          <p:nvSpPr>
            <p:cNvPr id="26" name="テキスト ボックス 25">
              <a:extLst>
                <a:ext uri="{FF2B5EF4-FFF2-40B4-BE49-F238E27FC236}">
                  <a16:creationId xmlns:a16="http://schemas.microsoft.com/office/drawing/2014/main" id="{95FFBEB3-C395-9E69-EA98-6BD1DADC0A2F}"/>
                </a:ext>
              </a:extLst>
            </p:cNvPr>
            <p:cNvSpPr txBox="1"/>
            <p:nvPr/>
          </p:nvSpPr>
          <p:spPr>
            <a:xfrm>
              <a:off x="2209481" y="4976634"/>
              <a:ext cx="697627" cy="707886"/>
            </a:xfrm>
            <a:prstGeom prst="rect">
              <a:avLst/>
            </a:prstGeom>
            <a:noFill/>
          </p:spPr>
          <p:txBody>
            <a:bodyPr wrap="none" rtlCol="0">
              <a:spAutoFit/>
            </a:bodyPr>
            <a:lstStyle/>
            <a:p>
              <a:r>
                <a:rPr kumimoji="1" lang="ja-JP" altLang="en-US" sz="4000" dirty="0"/>
                <a:t>＋</a:t>
              </a:r>
            </a:p>
          </p:txBody>
        </p:sp>
      </p:grpSp>
    </p:spTree>
    <p:extLst>
      <p:ext uri="{BB962C8B-B14F-4D97-AF65-F5344CB8AC3E}">
        <p14:creationId xmlns:p14="http://schemas.microsoft.com/office/powerpoint/2010/main" val="163905653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101F3AE-278D-EF28-077F-86A8096CA0E1}"/>
              </a:ext>
            </a:extLst>
          </p:cNvPr>
          <p:cNvSpPr>
            <a:spLocks noGrp="1"/>
          </p:cNvSpPr>
          <p:nvPr>
            <p:ph type="title"/>
          </p:nvPr>
        </p:nvSpPr>
        <p:spPr/>
        <p:txBody>
          <a:bodyPr>
            <a:normAutofit/>
          </a:bodyPr>
          <a:lstStyle/>
          <a:p>
            <a:r>
              <a:rPr lang="ja-JP" altLang="en-US" b="1" i="0" dirty="0">
                <a:solidFill>
                  <a:srgbClr val="444444"/>
                </a:solidFill>
                <a:effectLst/>
              </a:rPr>
              <a:t>ブランチの削除</a:t>
            </a:r>
            <a:br>
              <a:rPr lang="ja-JP" altLang="en-US" b="1" i="0" dirty="0">
                <a:solidFill>
                  <a:srgbClr val="444444"/>
                </a:solidFill>
                <a:effectLst/>
              </a:rPr>
            </a:br>
            <a:r>
              <a:rPr lang="ja-JP" altLang="en-US" b="1" i="0" dirty="0">
                <a:solidFill>
                  <a:srgbClr val="444444"/>
                </a:solidFill>
                <a:effectLst/>
              </a:rPr>
              <a:t>ブランチ名の変更</a:t>
            </a:r>
            <a:endParaRPr kumimoji="1" lang="ja-JP" altLang="en-US" dirty="0"/>
          </a:p>
        </p:txBody>
      </p:sp>
      <p:sp>
        <p:nvSpPr>
          <p:cNvPr id="3" name="コンテンツ プレースホルダー 2">
            <a:extLst>
              <a:ext uri="{FF2B5EF4-FFF2-40B4-BE49-F238E27FC236}">
                <a16:creationId xmlns:a16="http://schemas.microsoft.com/office/drawing/2014/main" id="{B5C20365-ADC1-76B2-BE67-312456C9F561}"/>
              </a:ext>
            </a:extLst>
          </p:cNvPr>
          <p:cNvSpPr>
            <a:spLocks noGrp="1"/>
          </p:cNvSpPr>
          <p:nvPr>
            <p:ph idx="1"/>
          </p:nvPr>
        </p:nvSpPr>
        <p:spPr/>
        <p:txBody>
          <a:bodyPr/>
          <a:lstStyle/>
          <a:p>
            <a:r>
              <a:rPr kumimoji="1" lang="ja-JP" altLang="en-US" sz="2400" dirty="0"/>
              <a:t>削除するには「</a:t>
            </a:r>
            <a:r>
              <a:rPr kumimoji="1" lang="en-US" altLang="ja-JP" sz="2400" dirty="0"/>
              <a:t>git branch</a:t>
            </a:r>
            <a:r>
              <a:rPr kumimoji="1" lang="ja-JP" altLang="en-US" sz="2400" dirty="0"/>
              <a:t>」コマンドで「</a:t>
            </a:r>
            <a:r>
              <a:rPr kumimoji="1" lang="en-US" altLang="ja-JP" sz="2400" dirty="0"/>
              <a:t>-d</a:t>
            </a:r>
            <a:r>
              <a:rPr kumimoji="1" lang="ja-JP" altLang="en-US" sz="2400" dirty="0"/>
              <a:t>」オプションを指定</a:t>
            </a:r>
            <a:endParaRPr lang="en-US" altLang="ja-JP" sz="2400" dirty="0"/>
          </a:p>
          <a:p>
            <a:endParaRPr kumimoji="1" lang="en-US" altLang="ja-JP" dirty="0"/>
          </a:p>
          <a:p>
            <a:pPr marL="0" indent="0">
              <a:buNone/>
            </a:pPr>
            <a:endParaRPr kumimoji="1" lang="en-US" altLang="ja-JP" dirty="0"/>
          </a:p>
          <a:p>
            <a:r>
              <a:rPr lang="ja-JP" altLang="en-US" b="0" i="0" dirty="0">
                <a:solidFill>
                  <a:srgbClr val="444444"/>
                </a:solidFill>
                <a:effectLst/>
                <a:latin typeface="Helvetica Neue"/>
              </a:rPr>
              <a:t>ブランチ名を変更する場合は「</a:t>
            </a:r>
            <a:r>
              <a:rPr lang="en-US" altLang="ja-JP" b="0" i="0" dirty="0">
                <a:solidFill>
                  <a:srgbClr val="444444"/>
                </a:solidFill>
                <a:effectLst/>
                <a:latin typeface="Helvetica Neue"/>
              </a:rPr>
              <a:t>-m</a:t>
            </a:r>
            <a:r>
              <a:rPr lang="ja-JP" altLang="en-US" b="0" i="0" dirty="0">
                <a:solidFill>
                  <a:srgbClr val="444444"/>
                </a:solidFill>
                <a:effectLst/>
                <a:latin typeface="Helvetica Neue"/>
              </a:rPr>
              <a:t>」オプションを指定</a:t>
            </a:r>
            <a:endParaRPr lang="en-US" altLang="ja-JP" b="0" i="0" dirty="0">
              <a:solidFill>
                <a:srgbClr val="444444"/>
              </a:solidFill>
              <a:effectLst/>
              <a:latin typeface="Helvetica Neue"/>
            </a:endParaRPr>
          </a:p>
          <a:p>
            <a:endParaRPr kumimoji="1" lang="en-US" altLang="ja-JP" dirty="0">
              <a:solidFill>
                <a:srgbClr val="444444"/>
              </a:solidFill>
              <a:latin typeface="Helvetica Neue"/>
            </a:endParaRPr>
          </a:p>
          <a:p>
            <a:r>
              <a:rPr lang="ja-JP" altLang="en-US" b="0" i="0" dirty="0">
                <a:solidFill>
                  <a:srgbClr val="444444"/>
                </a:solidFill>
                <a:effectLst/>
                <a:latin typeface="Helvetica Neue"/>
              </a:rPr>
              <a:t>現在の作業中のブランチを変更する場合は新しいブランチ名を指定するだけで</a:t>
            </a:r>
            <a:r>
              <a:rPr lang="en-US" altLang="ja-JP" b="0" i="0" dirty="0">
                <a:solidFill>
                  <a:srgbClr val="444444"/>
                </a:solidFill>
                <a:effectLst/>
                <a:latin typeface="Helvetica Neue"/>
              </a:rPr>
              <a:t>OK</a:t>
            </a:r>
            <a:endParaRPr kumimoji="1" lang="ja-JP" altLang="en-US" dirty="0"/>
          </a:p>
        </p:txBody>
      </p:sp>
      <p:pic>
        <p:nvPicPr>
          <p:cNvPr id="7" name="図 6">
            <a:extLst>
              <a:ext uri="{FF2B5EF4-FFF2-40B4-BE49-F238E27FC236}">
                <a16:creationId xmlns:a16="http://schemas.microsoft.com/office/drawing/2014/main" id="{0FD019EF-053C-64D5-33DA-01C5A2081D24}"/>
              </a:ext>
            </a:extLst>
          </p:cNvPr>
          <p:cNvPicPr>
            <a:picLocks noChangeAspect="1"/>
          </p:cNvPicPr>
          <p:nvPr/>
        </p:nvPicPr>
        <p:blipFill>
          <a:blip r:embed="rId2"/>
          <a:stretch>
            <a:fillRect/>
          </a:stretch>
        </p:blipFill>
        <p:spPr>
          <a:xfrm>
            <a:off x="1215075" y="2267605"/>
            <a:ext cx="3238500" cy="714375"/>
          </a:xfrm>
          <a:prstGeom prst="rect">
            <a:avLst/>
          </a:prstGeom>
        </p:spPr>
      </p:pic>
      <p:pic>
        <p:nvPicPr>
          <p:cNvPr id="9" name="図 8">
            <a:extLst>
              <a:ext uri="{FF2B5EF4-FFF2-40B4-BE49-F238E27FC236}">
                <a16:creationId xmlns:a16="http://schemas.microsoft.com/office/drawing/2014/main" id="{520D9BE7-B1CE-6EAF-D10F-440F6C7F6BB3}"/>
              </a:ext>
            </a:extLst>
          </p:cNvPr>
          <p:cNvPicPr>
            <a:picLocks noChangeAspect="1"/>
          </p:cNvPicPr>
          <p:nvPr/>
        </p:nvPicPr>
        <p:blipFill>
          <a:blip r:embed="rId3"/>
          <a:stretch>
            <a:fillRect/>
          </a:stretch>
        </p:blipFill>
        <p:spPr>
          <a:xfrm>
            <a:off x="1215075" y="3748881"/>
            <a:ext cx="5486400" cy="504825"/>
          </a:xfrm>
          <a:prstGeom prst="rect">
            <a:avLst/>
          </a:prstGeom>
        </p:spPr>
      </p:pic>
      <p:pic>
        <p:nvPicPr>
          <p:cNvPr id="11" name="図 10">
            <a:extLst>
              <a:ext uri="{FF2B5EF4-FFF2-40B4-BE49-F238E27FC236}">
                <a16:creationId xmlns:a16="http://schemas.microsoft.com/office/drawing/2014/main" id="{A851D196-263E-270A-851A-ED51AE8CAA8B}"/>
              </a:ext>
            </a:extLst>
          </p:cNvPr>
          <p:cNvPicPr>
            <a:picLocks noChangeAspect="1"/>
          </p:cNvPicPr>
          <p:nvPr/>
        </p:nvPicPr>
        <p:blipFill>
          <a:blip r:embed="rId4"/>
          <a:stretch>
            <a:fillRect/>
          </a:stretch>
        </p:blipFill>
        <p:spPr>
          <a:xfrm>
            <a:off x="1215075" y="5268740"/>
            <a:ext cx="3790950" cy="466725"/>
          </a:xfrm>
          <a:prstGeom prst="rect">
            <a:avLst/>
          </a:prstGeom>
        </p:spPr>
      </p:pic>
    </p:spTree>
    <p:extLst>
      <p:ext uri="{BB962C8B-B14F-4D97-AF65-F5344CB8AC3E}">
        <p14:creationId xmlns:p14="http://schemas.microsoft.com/office/powerpoint/2010/main" val="158186840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5F39940-1907-B257-6208-44B12BB27344}"/>
              </a:ext>
            </a:extLst>
          </p:cNvPr>
          <p:cNvSpPr>
            <a:spLocks noGrp="1"/>
          </p:cNvSpPr>
          <p:nvPr>
            <p:ph type="title"/>
          </p:nvPr>
        </p:nvSpPr>
        <p:spPr/>
        <p:txBody>
          <a:bodyPr/>
          <a:lstStyle/>
          <a:p>
            <a:r>
              <a:rPr kumimoji="1" lang="en-US" altLang="ja-JP" dirty="0"/>
              <a:t>Git</a:t>
            </a:r>
            <a:r>
              <a:rPr kumimoji="1" lang="ja-JP" altLang="en-US" dirty="0"/>
              <a:t>と</a:t>
            </a:r>
            <a:r>
              <a:rPr kumimoji="1" lang="en-US" altLang="ja-JP" dirty="0"/>
              <a:t>GitHub</a:t>
            </a:r>
            <a:r>
              <a:rPr kumimoji="1" lang="ja-JP" altLang="en-US" dirty="0"/>
              <a:t>の連動方法</a:t>
            </a:r>
          </a:p>
        </p:txBody>
      </p:sp>
      <p:sp>
        <p:nvSpPr>
          <p:cNvPr id="3" name="コンテンツ プレースホルダー 2">
            <a:extLst>
              <a:ext uri="{FF2B5EF4-FFF2-40B4-BE49-F238E27FC236}">
                <a16:creationId xmlns:a16="http://schemas.microsoft.com/office/drawing/2014/main" id="{B5A5E3F6-A074-1ADF-0A80-FC739AD00886}"/>
              </a:ext>
            </a:extLst>
          </p:cNvPr>
          <p:cNvSpPr>
            <a:spLocks noGrp="1"/>
          </p:cNvSpPr>
          <p:nvPr>
            <p:ph idx="1"/>
          </p:nvPr>
        </p:nvSpPr>
        <p:spPr/>
        <p:txBody>
          <a:bodyPr/>
          <a:lstStyle/>
          <a:p>
            <a:endParaRPr kumimoji="1" lang="ja-JP" altLang="en-US"/>
          </a:p>
        </p:txBody>
      </p:sp>
      <p:pic>
        <p:nvPicPr>
          <p:cNvPr id="5" name="図 4">
            <a:extLst>
              <a:ext uri="{FF2B5EF4-FFF2-40B4-BE49-F238E27FC236}">
                <a16:creationId xmlns:a16="http://schemas.microsoft.com/office/drawing/2014/main" id="{A57CBD27-2187-0DE6-F37C-8841FF8F8AF0}"/>
              </a:ext>
            </a:extLst>
          </p:cNvPr>
          <p:cNvPicPr>
            <a:picLocks noChangeAspect="1"/>
          </p:cNvPicPr>
          <p:nvPr/>
        </p:nvPicPr>
        <p:blipFill>
          <a:blip r:embed="rId2"/>
          <a:stretch>
            <a:fillRect/>
          </a:stretch>
        </p:blipFill>
        <p:spPr>
          <a:xfrm>
            <a:off x="116732" y="1690688"/>
            <a:ext cx="11546732" cy="4368595"/>
          </a:xfrm>
          <a:prstGeom prst="rect">
            <a:avLst/>
          </a:prstGeom>
        </p:spPr>
      </p:pic>
      <p:sp>
        <p:nvSpPr>
          <p:cNvPr id="6" name="正方形/長方形 5">
            <a:extLst>
              <a:ext uri="{FF2B5EF4-FFF2-40B4-BE49-F238E27FC236}">
                <a16:creationId xmlns:a16="http://schemas.microsoft.com/office/drawing/2014/main" id="{8611CF99-573B-C7C2-217C-F34E82371C08}"/>
              </a:ext>
            </a:extLst>
          </p:cNvPr>
          <p:cNvSpPr/>
          <p:nvPr/>
        </p:nvSpPr>
        <p:spPr>
          <a:xfrm>
            <a:off x="9698476" y="2414639"/>
            <a:ext cx="1059255" cy="32856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3D0CAFC4-5505-28AC-7689-19CD58E1A14C}"/>
              </a:ext>
            </a:extLst>
          </p:cNvPr>
          <p:cNvSpPr/>
          <p:nvPr/>
        </p:nvSpPr>
        <p:spPr>
          <a:xfrm>
            <a:off x="10126494" y="4205374"/>
            <a:ext cx="558212" cy="32856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22CE5413-BDFF-1E85-50D3-DA082ADC1247}"/>
              </a:ext>
            </a:extLst>
          </p:cNvPr>
          <p:cNvSpPr txBox="1"/>
          <p:nvPr/>
        </p:nvSpPr>
        <p:spPr>
          <a:xfrm>
            <a:off x="5150155" y="2362215"/>
            <a:ext cx="2074607" cy="369332"/>
          </a:xfrm>
          <a:prstGeom prst="rect">
            <a:avLst/>
          </a:prstGeom>
          <a:solidFill>
            <a:schemeClr val="bg1"/>
          </a:solidFill>
        </p:spPr>
        <p:txBody>
          <a:bodyPr wrap="none" rtlCol="0">
            <a:spAutoFit/>
          </a:bodyPr>
          <a:lstStyle/>
          <a:p>
            <a:r>
              <a:rPr kumimoji="1" lang="en-US" altLang="ja-JP" dirty="0">
                <a:solidFill>
                  <a:srgbClr val="FF0000"/>
                </a:solidFill>
              </a:rPr>
              <a:t>1.Code</a:t>
            </a:r>
            <a:r>
              <a:rPr kumimoji="1" lang="ja-JP" altLang="en-US" dirty="0">
                <a:solidFill>
                  <a:srgbClr val="FF0000"/>
                </a:solidFill>
              </a:rPr>
              <a:t>をクリック</a:t>
            </a:r>
          </a:p>
        </p:txBody>
      </p:sp>
      <p:sp>
        <p:nvSpPr>
          <p:cNvPr id="9" name="テキスト ボックス 8">
            <a:extLst>
              <a:ext uri="{FF2B5EF4-FFF2-40B4-BE49-F238E27FC236}">
                <a16:creationId xmlns:a16="http://schemas.microsoft.com/office/drawing/2014/main" id="{1C983325-83FA-9257-1250-E5D9E0B9617E}"/>
              </a:ext>
            </a:extLst>
          </p:cNvPr>
          <p:cNvSpPr txBox="1"/>
          <p:nvPr/>
        </p:nvSpPr>
        <p:spPr>
          <a:xfrm>
            <a:off x="5150155" y="2916213"/>
            <a:ext cx="2218877" cy="369332"/>
          </a:xfrm>
          <a:prstGeom prst="rect">
            <a:avLst/>
          </a:prstGeom>
          <a:solidFill>
            <a:schemeClr val="bg1"/>
          </a:solidFill>
        </p:spPr>
        <p:txBody>
          <a:bodyPr wrap="none" rtlCol="0">
            <a:spAutoFit/>
          </a:bodyPr>
          <a:lstStyle/>
          <a:p>
            <a:r>
              <a:rPr kumimoji="1" lang="en-US" altLang="ja-JP" dirty="0">
                <a:solidFill>
                  <a:srgbClr val="FF0000"/>
                </a:solidFill>
              </a:rPr>
              <a:t>2.</a:t>
            </a:r>
            <a:r>
              <a:rPr kumimoji="1" lang="ja-JP" altLang="en-US" dirty="0">
                <a:solidFill>
                  <a:srgbClr val="FF0000"/>
                </a:solidFill>
              </a:rPr>
              <a:t>アドレスをコピー</a:t>
            </a:r>
          </a:p>
        </p:txBody>
      </p:sp>
      <p:cxnSp>
        <p:nvCxnSpPr>
          <p:cNvPr id="10" name="直線矢印コネクタ 9">
            <a:extLst>
              <a:ext uri="{FF2B5EF4-FFF2-40B4-BE49-F238E27FC236}">
                <a16:creationId xmlns:a16="http://schemas.microsoft.com/office/drawing/2014/main" id="{F7A9FCB6-CC7E-1F45-E8D1-547AC484B537}"/>
              </a:ext>
            </a:extLst>
          </p:cNvPr>
          <p:cNvCxnSpPr>
            <a:cxnSpLocks/>
            <a:stCxn id="8" idx="3"/>
            <a:endCxn id="6" idx="1"/>
          </p:cNvCxnSpPr>
          <p:nvPr/>
        </p:nvCxnSpPr>
        <p:spPr>
          <a:xfrm>
            <a:off x="7224762" y="2546881"/>
            <a:ext cx="2473714" cy="32038"/>
          </a:xfrm>
          <a:prstGeom prst="straightConnector1">
            <a:avLst/>
          </a:prstGeom>
          <a:ln w="38100">
            <a:solidFill>
              <a:srgbClr val="FF0000"/>
            </a:solidFill>
            <a:tailEnd type="triangle"/>
          </a:ln>
        </p:spPr>
        <p:style>
          <a:lnRef idx="1">
            <a:schemeClr val="accent2"/>
          </a:lnRef>
          <a:fillRef idx="0">
            <a:schemeClr val="accent2"/>
          </a:fillRef>
          <a:effectRef idx="0">
            <a:schemeClr val="accent2"/>
          </a:effectRef>
          <a:fontRef idx="minor">
            <a:schemeClr val="tx1"/>
          </a:fontRef>
        </p:style>
      </p:cxnSp>
      <p:cxnSp>
        <p:nvCxnSpPr>
          <p:cNvPr id="13" name="直線矢印コネクタ 12">
            <a:extLst>
              <a:ext uri="{FF2B5EF4-FFF2-40B4-BE49-F238E27FC236}">
                <a16:creationId xmlns:a16="http://schemas.microsoft.com/office/drawing/2014/main" id="{59C82DED-99F1-04A4-D953-41EE5AF87E28}"/>
              </a:ext>
            </a:extLst>
          </p:cNvPr>
          <p:cNvCxnSpPr>
            <a:cxnSpLocks/>
            <a:stCxn id="9" idx="3"/>
            <a:endCxn id="7" idx="1"/>
          </p:cNvCxnSpPr>
          <p:nvPr/>
        </p:nvCxnSpPr>
        <p:spPr>
          <a:xfrm>
            <a:off x="7369032" y="3100879"/>
            <a:ext cx="2757462" cy="1268775"/>
          </a:xfrm>
          <a:prstGeom prst="straightConnector1">
            <a:avLst/>
          </a:prstGeom>
          <a:ln w="38100">
            <a:solidFill>
              <a:srgbClr val="FF0000"/>
            </a:solidFill>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24062065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2AE59BB-025E-888B-1FAA-8E37A6CC86CD}"/>
              </a:ext>
            </a:extLst>
          </p:cNvPr>
          <p:cNvSpPr>
            <a:spLocks noGrp="1"/>
          </p:cNvSpPr>
          <p:nvPr>
            <p:ph type="title"/>
          </p:nvPr>
        </p:nvSpPr>
        <p:spPr>
          <a:xfrm>
            <a:off x="429999" y="344394"/>
            <a:ext cx="10515600" cy="1325563"/>
          </a:xfrm>
        </p:spPr>
        <p:txBody>
          <a:bodyPr/>
          <a:lstStyle/>
          <a:p>
            <a:r>
              <a:rPr kumimoji="1" lang="ja-JP" altLang="en-US" b="1" dirty="0"/>
              <a:t>リポジトリをクローンする</a:t>
            </a:r>
          </a:p>
        </p:txBody>
      </p:sp>
      <p:sp>
        <p:nvSpPr>
          <p:cNvPr id="3" name="コンテンツ プレースホルダー 2">
            <a:extLst>
              <a:ext uri="{FF2B5EF4-FFF2-40B4-BE49-F238E27FC236}">
                <a16:creationId xmlns:a16="http://schemas.microsoft.com/office/drawing/2014/main" id="{B32E7AC1-CF2F-75F7-5EFE-6458778C54CD}"/>
              </a:ext>
            </a:extLst>
          </p:cNvPr>
          <p:cNvSpPr>
            <a:spLocks noGrp="1"/>
          </p:cNvSpPr>
          <p:nvPr>
            <p:ph idx="1"/>
          </p:nvPr>
        </p:nvSpPr>
        <p:spPr>
          <a:xfrm>
            <a:off x="838200" y="1472414"/>
            <a:ext cx="10515600" cy="1407769"/>
          </a:xfrm>
        </p:spPr>
        <p:txBody>
          <a:bodyPr/>
          <a:lstStyle/>
          <a:p>
            <a:r>
              <a:rPr kumimoji="1" lang="ja-JP" altLang="en-US" dirty="0"/>
              <a:t>リモートリポジトリから管理ファイルを取得する</a:t>
            </a:r>
          </a:p>
        </p:txBody>
      </p:sp>
      <p:pic>
        <p:nvPicPr>
          <p:cNvPr id="5" name="図 4">
            <a:extLst>
              <a:ext uri="{FF2B5EF4-FFF2-40B4-BE49-F238E27FC236}">
                <a16:creationId xmlns:a16="http://schemas.microsoft.com/office/drawing/2014/main" id="{7E285D1A-88DF-53B0-8FFA-081DBC45D212}"/>
              </a:ext>
            </a:extLst>
          </p:cNvPr>
          <p:cNvPicPr>
            <a:picLocks noChangeAspect="1"/>
          </p:cNvPicPr>
          <p:nvPr/>
        </p:nvPicPr>
        <p:blipFill>
          <a:blip r:embed="rId2"/>
          <a:stretch>
            <a:fillRect/>
          </a:stretch>
        </p:blipFill>
        <p:spPr>
          <a:xfrm>
            <a:off x="941698" y="2099789"/>
            <a:ext cx="7437219" cy="503106"/>
          </a:xfrm>
          <a:prstGeom prst="rect">
            <a:avLst/>
          </a:prstGeom>
        </p:spPr>
      </p:pic>
      <p:sp>
        <p:nvSpPr>
          <p:cNvPr id="6" name="タイトル 1">
            <a:extLst>
              <a:ext uri="{FF2B5EF4-FFF2-40B4-BE49-F238E27FC236}">
                <a16:creationId xmlns:a16="http://schemas.microsoft.com/office/drawing/2014/main" id="{FA0BB2F0-DA03-AB2C-409A-CD562857524D}"/>
              </a:ext>
            </a:extLst>
          </p:cNvPr>
          <p:cNvSpPr txBox="1">
            <a:spLocks/>
          </p:cNvSpPr>
          <p:nvPr/>
        </p:nvSpPr>
        <p:spPr>
          <a:xfrm>
            <a:off x="1" y="3362659"/>
            <a:ext cx="121920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sz="3600" b="1" dirty="0"/>
              <a:t>ローカルリポジトリとリモートリポジトリを紐づけをする</a:t>
            </a:r>
          </a:p>
        </p:txBody>
      </p:sp>
      <p:sp>
        <p:nvSpPr>
          <p:cNvPr id="7" name="コンテンツ プレースホルダー 2">
            <a:extLst>
              <a:ext uri="{FF2B5EF4-FFF2-40B4-BE49-F238E27FC236}">
                <a16:creationId xmlns:a16="http://schemas.microsoft.com/office/drawing/2014/main" id="{B14752AB-B08F-97CC-B8A5-BDA14865797B}"/>
              </a:ext>
            </a:extLst>
          </p:cNvPr>
          <p:cNvSpPr txBox="1">
            <a:spLocks/>
          </p:cNvSpPr>
          <p:nvPr/>
        </p:nvSpPr>
        <p:spPr>
          <a:xfrm>
            <a:off x="941698" y="4443055"/>
            <a:ext cx="10515600" cy="140776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dirty="0"/>
              <a:t>作業用フォルダに移動し、下記のコマンドを入力して</a:t>
            </a:r>
            <a:endParaRPr lang="en-US" altLang="ja-JP" dirty="0"/>
          </a:p>
          <a:p>
            <a:pPr marL="0" indent="0">
              <a:buNone/>
            </a:pPr>
            <a:r>
              <a:rPr lang="ja-JP" altLang="en-US" b="1" dirty="0"/>
              <a:t>  </a:t>
            </a:r>
            <a:r>
              <a:rPr lang="ja-JP" altLang="en-US" sz="2800" dirty="0"/>
              <a:t>リモートリポジトリ</a:t>
            </a:r>
            <a:r>
              <a:rPr lang="ja-JP" altLang="en-US" dirty="0"/>
              <a:t>と紐づけする</a:t>
            </a:r>
          </a:p>
        </p:txBody>
      </p:sp>
      <p:pic>
        <p:nvPicPr>
          <p:cNvPr id="9" name="図 8">
            <a:extLst>
              <a:ext uri="{FF2B5EF4-FFF2-40B4-BE49-F238E27FC236}">
                <a16:creationId xmlns:a16="http://schemas.microsoft.com/office/drawing/2014/main" id="{F5F7ED98-C750-71AC-E2C1-871ABD73AE33}"/>
              </a:ext>
            </a:extLst>
          </p:cNvPr>
          <p:cNvPicPr>
            <a:picLocks noChangeAspect="1"/>
          </p:cNvPicPr>
          <p:nvPr/>
        </p:nvPicPr>
        <p:blipFill>
          <a:blip r:embed="rId3"/>
          <a:stretch>
            <a:fillRect/>
          </a:stretch>
        </p:blipFill>
        <p:spPr>
          <a:xfrm>
            <a:off x="941699" y="5401624"/>
            <a:ext cx="9858375" cy="416242"/>
          </a:xfrm>
          <a:prstGeom prst="rect">
            <a:avLst/>
          </a:prstGeom>
        </p:spPr>
      </p:pic>
    </p:spTree>
    <p:extLst>
      <p:ext uri="{BB962C8B-B14F-4D97-AF65-F5344CB8AC3E}">
        <p14:creationId xmlns:p14="http://schemas.microsoft.com/office/powerpoint/2010/main" val="373084837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3EF0A87-F7A6-8AB7-E5AD-C26B18778ED6}"/>
              </a:ext>
            </a:extLst>
          </p:cNvPr>
          <p:cNvSpPr>
            <a:spLocks noGrp="1"/>
          </p:cNvSpPr>
          <p:nvPr>
            <p:ph type="title"/>
          </p:nvPr>
        </p:nvSpPr>
        <p:spPr/>
        <p:txBody>
          <a:bodyPr/>
          <a:lstStyle/>
          <a:p>
            <a:r>
              <a:rPr kumimoji="1" lang="ja-JP" altLang="en-US" dirty="0"/>
              <a:t>リモートリポジトリにプッシュする</a:t>
            </a:r>
          </a:p>
        </p:txBody>
      </p:sp>
      <p:sp>
        <p:nvSpPr>
          <p:cNvPr id="3" name="コンテンツ プレースホルダー 2">
            <a:extLst>
              <a:ext uri="{FF2B5EF4-FFF2-40B4-BE49-F238E27FC236}">
                <a16:creationId xmlns:a16="http://schemas.microsoft.com/office/drawing/2014/main" id="{08DFA5DA-BE70-CFBA-941F-2A3382DE01DB}"/>
              </a:ext>
            </a:extLst>
          </p:cNvPr>
          <p:cNvSpPr>
            <a:spLocks noGrp="1"/>
          </p:cNvSpPr>
          <p:nvPr>
            <p:ph idx="1"/>
          </p:nvPr>
        </p:nvSpPr>
        <p:spPr/>
        <p:txBody>
          <a:bodyPr/>
          <a:lstStyle/>
          <a:p>
            <a:r>
              <a:rPr kumimoji="1" lang="ja-JP" altLang="en-US" dirty="0"/>
              <a:t>ローカルリポジトリでコミットしたファイルを</a:t>
            </a:r>
            <a:endParaRPr kumimoji="1" lang="en-US" altLang="ja-JP" dirty="0"/>
          </a:p>
          <a:p>
            <a:pPr marL="0" indent="0">
              <a:buNone/>
            </a:pPr>
            <a:r>
              <a:rPr kumimoji="1" lang="ja-JP" altLang="en-US" dirty="0"/>
              <a:t>  リモートリポジトリ</a:t>
            </a:r>
            <a:r>
              <a:rPr lang="ja-JP" altLang="en-US" dirty="0"/>
              <a:t>にプッシュ</a:t>
            </a:r>
            <a:r>
              <a:rPr lang="en-US" altLang="ja-JP" dirty="0"/>
              <a:t>(</a:t>
            </a:r>
            <a:r>
              <a:rPr lang="ja-JP" altLang="en-US" dirty="0"/>
              <a:t>保存</a:t>
            </a:r>
            <a:r>
              <a:rPr lang="en-US" altLang="ja-JP" dirty="0"/>
              <a:t>)</a:t>
            </a:r>
            <a:r>
              <a:rPr lang="ja-JP" altLang="en-US" dirty="0"/>
              <a:t>する</a:t>
            </a:r>
            <a:endParaRPr lang="en-US" altLang="ja-JP" dirty="0"/>
          </a:p>
          <a:p>
            <a:pPr marL="0" indent="0">
              <a:buNone/>
            </a:pPr>
            <a:endParaRPr kumimoji="1" lang="en-US" altLang="ja-JP" dirty="0"/>
          </a:p>
          <a:p>
            <a:pPr marL="0" indent="0">
              <a:buNone/>
            </a:pPr>
            <a:endParaRPr lang="en-US" altLang="ja-JP" dirty="0"/>
          </a:p>
          <a:p>
            <a:pPr marL="0" indent="0">
              <a:buNone/>
            </a:pPr>
            <a:endParaRPr kumimoji="1" lang="en-US" altLang="ja-JP" dirty="0"/>
          </a:p>
          <a:p>
            <a:r>
              <a:rPr kumimoji="1" lang="en-US" altLang="ja-JP" dirty="0"/>
              <a:t>GitHub</a:t>
            </a:r>
            <a:r>
              <a:rPr kumimoji="1" lang="ja-JP" altLang="en-US" dirty="0"/>
              <a:t>のユーザ名とパスワードを求められるので、</a:t>
            </a:r>
            <a:endParaRPr kumimoji="1" lang="en-US" altLang="ja-JP" dirty="0"/>
          </a:p>
          <a:p>
            <a:pPr marL="0" indent="0">
              <a:buNone/>
            </a:pPr>
            <a:r>
              <a:rPr lang="ja-JP" altLang="en-US" dirty="0"/>
              <a:t>　</a:t>
            </a:r>
            <a:r>
              <a:rPr kumimoji="1" lang="ja-JP" altLang="en-US" dirty="0"/>
              <a:t>アカウント登録時に設定した内容を入力</a:t>
            </a:r>
          </a:p>
        </p:txBody>
      </p:sp>
      <p:pic>
        <p:nvPicPr>
          <p:cNvPr id="5" name="図 4">
            <a:extLst>
              <a:ext uri="{FF2B5EF4-FFF2-40B4-BE49-F238E27FC236}">
                <a16:creationId xmlns:a16="http://schemas.microsoft.com/office/drawing/2014/main" id="{3D23F447-88FF-1B46-BEA2-196D9AE9CB7C}"/>
              </a:ext>
            </a:extLst>
          </p:cNvPr>
          <p:cNvPicPr>
            <a:picLocks noChangeAspect="1"/>
          </p:cNvPicPr>
          <p:nvPr/>
        </p:nvPicPr>
        <p:blipFill>
          <a:blip r:embed="rId2"/>
          <a:stretch>
            <a:fillRect/>
          </a:stretch>
        </p:blipFill>
        <p:spPr>
          <a:xfrm>
            <a:off x="970786" y="3024261"/>
            <a:ext cx="9819320" cy="809478"/>
          </a:xfrm>
          <a:prstGeom prst="rect">
            <a:avLst/>
          </a:prstGeom>
        </p:spPr>
      </p:pic>
    </p:spTree>
    <p:extLst>
      <p:ext uri="{BB962C8B-B14F-4D97-AF65-F5344CB8AC3E}">
        <p14:creationId xmlns:p14="http://schemas.microsoft.com/office/powerpoint/2010/main" val="121075073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423DB1A-F15B-0285-E793-020EDE8F501F}"/>
              </a:ext>
            </a:extLst>
          </p:cNvPr>
          <p:cNvSpPr>
            <a:spLocks noGrp="1"/>
          </p:cNvSpPr>
          <p:nvPr>
            <p:ph type="title"/>
          </p:nvPr>
        </p:nvSpPr>
        <p:spPr/>
        <p:txBody>
          <a:bodyPr/>
          <a:lstStyle/>
          <a:p>
            <a:r>
              <a:rPr kumimoji="1" lang="ja-JP" altLang="en-US" dirty="0"/>
              <a:t>リモートリポジトリからプルする</a:t>
            </a:r>
          </a:p>
        </p:txBody>
      </p:sp>
      <p:sp>
        <p:nvSpPr>
          <p:cNvPr id="3" name="コンテンツ プレースホルダー 2">
            <a:extLst>
              <a:ext uri="{FF2B5EF4-FFF2-40B4-BE49-F238E27FC236}">
                <a16:creationId xmlns:a16="http://schemas.microsoft.com/office/drawing/2014/main" id="{C51C4588-B6DE-FBDD-91DE-E6FA21A7A41D}"/>
              </a:ext>
            </a:extLst>
          </p:cNvPr>
          <p:cNvSpPr>
            <a:spLocks noGrp="1"/>
          </p:cNvSpPr>
          <p:nvPr>
            <p:ph idx="1"/>
          </p:nvPr>
        </p:nvSpPr>
        <p:spPr/>
        <p:txBody>
          <a:bodyPr/>
          <a:lstStyle/>
          <a:p>
            <a:r>
              <a:rPr kumimoji="1" lang="ja-JP" altLang="en-US" dirty="0"/>
              <a:t>リモートリポジトリが他の利用者に変更された場合、</a:t>
            </a:r>
            <a:endParaRPr kumimoji="1" lang="en-US" altLang="ja-JP" dirty="0"/>
          </a:p>
          <a:p>
            <a:pPr marL="0" indent="0">
              <a:buNone/>
            </a:pPr>
            <a:r>
              <a:rPr lang="ja-JP" altLang="en-US" dirty="0"/>
              <a:t>　変更されたことをローカルリポジトリにプル</a:t>
            </a:r>
            <a:r>
              <a:rPr lang="en-US" altLang="ja-JP" dirty="0"/>
              <a:t>(</a:t>
            </a:r>
            <a:r>
              <a:rPr lang="ja-JP" altLang="en-US" dirty="0"/>
              <a:t>反映</a:t>
            </a:r>
            <a:r>
              <a:rPr lang="en-US" altLang="ja-JP" dirty="0"/>
              <a:t>)</a:t>
            </a:r>
            <a:r>
              <a:rPr lang="ja-JP" altLang="en-US" dirty="0"/>
              <a:t>する</a:t>
            </a:r>
            <a:endParaRPr kumimoji="1" lang="ja-JP" altLang="en-US" dirty="0"/>
          </a:p>
        </p:txBody>
      </p:sp>
      <p:pic>
        <p:nvPicPr>
          <p:cNvPr id="5" name="図 4">
            <a:extLst>
              <a:ext uri="{FF2B5EF4-FFF2-40B4-BE49-F238E27FC236}">
                <a16:creationId xmlns:a16="http://schemas.microsoft.com/office/drawing/2014/main" id="{4E208F4C-6605-ACFC-950A-7EEE7D1B9446}"/>
              </a:ext>
            </a:extLst>
          </p:cNvPr>
          <p:cNvPicPr>
            <a:picLocks noChangeAspect="1"/>
          </p:cNvPicPr>
          <p:nvPr/>
        </p:nvPicPr>
        <p:blipFill>
          <a:blip r:embed="rId2"/>
          <a:stretch>
            <a:fillRect/>
          </a:stretch>
        </p:blipFill>
        <p:spPr>
          <a:xfrm>
            <a:off x="1311798" y="3197012"/>
            <a:ext cx="3645133" cy="781100"/>
          </a:xfrm>
          <a:prstGeom prst="rect">
            <a:avLst/>
          </a:prstGeom>
        </p:spPr>
      </p:pic>
    </p:spTree>
    <p:extLst>
      <p:ext uri="{BB962C8B-B14F-4D97-AF65-F5344CB8AC3E}">
        <p14:creationId xmlns:p14="http://schemas.microsoft.com/office/powerpoint/2010/main" val="5802915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B31902E-0CB4-28D0-5AA6-EF217D045CB1}"/>
              </a:ext>
            </a:extLst>
          </p:cNvPr>
          <p:cNvSpPr>
            <a:spLocks noGrp="1"/>
          </p:cNvSpPr>
          <p:nvPr>
            <p:ph type="title"/>
          </p:nvPr>
        </p:nvSpPr>
        <p:spPr/>
        <p:txBody>
          <a:bodyPr/>
          <a:lstStyle/>
          <a:p>
            <a:r>
              <a:rPr lang="en-US" altLang="ja-JP" dirty="0" err="1"/>
              <a:t>Sourcetree</a:t>
            </a:r>
            <a:r>
              <a:rPr lang="ja-JP" altLang="en-US" dirty="0"/>
              <a:t>概要</a:t>
            </a:r>
            <a:endParaRPr kumimoji="1" lang="ja-JP" altLang="en-US" dirty="0"/>
          </a:p>
        </p:txBody>
      </p:sp>
      <p:sp>
        <p:nvSpPr>
          <p:cNvPr id="3" name="コンテンツ プレースホルダー 2">
            <a:extLst>
              <a:ext uri="{FF2B5EF4-FFF2-40B4-BE49-F238E27FC236}">
                <a16:creationId xmlns:a16="http://schemas.microsoft.com/office/drawing/2014/main" id="{BC8320E7-B74A-1C48-9837-414CEEC88E3F}"/>
              </a:ext>
            </a:extLst>
          </p:cNvPr>
          <p:cNvSpPr>
            <a:spLocks noGrp="1"/>
          </p:cNvSpPr>
          <p:nvPr>
            <p:ph sz="half" idx="1"/>
          </p:nvPr>
        </p:nvSpPr>
        <p:spPr/>
        <p:txBody>
          <a:bodyPr>
            <a:spAutoFit/>
          </a:bodyPr>
          <a:lstStyle/>
          <a:p>
            <a:r>
              <a:rPr lang="en-US" altLang="ja-JP" b="1" i="0" dirty="0">
                <a:solidFill>
                  <a:srgbClr val="000000"/>
                </a:solidFill>
                <a:effectLst/>
                <a:latin typeface="游ゴシック Medium" panose="020B0500000000000000" pitchFamily="50" charset="-128"/>
                <a:ea typeface="游ゴシック Medium" panose="020B0500000000000000" pitchFamily="50" charset="-128"/>
              </a:rPr>
              <a:t>Git</a:t>
            </a:r>
            <a:r>
              <a:rPr lang="ja-JP" altLang="en-US" b="1" i="0" dirty="0">
                <a:solidFill>
                  <a:srgbClr val="000000"/>
                </a:solidFill>
                <a:effectLst/>
                <a:latin typeface="游ゴシック Medium" panose="020B0500000000000000" pitchFamily="50" charset="-128"/>
                <a:ea typeface="游ゴシック Medium" panose="020B0500000000000000" pitchFamily="50" charset="-128"/>
              </a:rPr>
              <a:t>の操作を効率的に扱う</a:t>
            </a:r>
            <a:r>
              <a:rPr lang="en-US" altLang="ja-JP" b="1" i="0" dirty="0">
                <a:solidFill>
                  <a:srgbClr val="000000"/>
                </a:solidFill>
                <a:effectLst/>
                <a:latin typeface="游ゴシック Medium" panose="020B0500000000000000" pitchFamily="50" charset="-128"/>
                <a:ea typeface="游ゴシック Medium" panose="020B0500000000000000" pitchFamily="50" charset="-128"/>
              </a:rPr>
              <a:t>GUI</a:t>
            </a:r>
            <a:r>
              <a:rPr lang="ja-JP" altLang="en-US" b="1" i="0" dirty="0">
                <a:solidFill>
                  <a:srgbClr val="000000"/>
                </a:solidFill>
                <a:effectLst/>
                <a:latin typeface="游ゴシック Medium" panose="020B0500000000000000" pitchFamily="50" charset="-128"/>
                <a:ea typeface="游ゴシック Medium" panose="020B0500000000000000" pitchFamily="50" charset="-128"/>
              </a:rPr>
              <a:t>で、</a:t>
            </a:r>
            <a:r>
              <a:rPr lang="en-US" altLang="ja-JP" b="1" i="0" dirty="0">
                <a:solidFill>
                  <a:srgbClr val="000000"/>
                </a:solidFill>
                <a:effectLst/>
                <a:latin typeface="游ゴシック Medium" panose="020B0500000000000000" pitchFamily="50" charset="-128"/>
                <a:ea typeface="游ゴシック Medium" panose="020B0500000000000000" pitchFamily="50" charset="-128"/>
              </a:rPr>
              <a:t>GUI</a:t>
            </a:r>
            <a:r>
              <a:rPr lang="ja-JP" altLang="en-US" b="1" i="0" dirty="0">
                <a:solidFill>
                  <a:srgbClr val="000000"/>
                </a:solidFill>
                <a:effectLst/>
                <a:latin typeface="游ゴシック Medium" panose="020B0500000000000000" pitchFamily="50" charset="-128"/>
                <a:ea typeface="游ゴシック Medium" panose="020B0500000000000000" pitchFamily="50" charset="-128"/>
              </a:rPr>
              <a:t>とはユーザー画面上で視覚的に操作ができる機能</a:t>
            </a:r>
            <a:endParaRPr kumimoji="1" lang="ja-JP" altLang="en-US" dirty="0"/>
          </a:p>
        </p:txBody>
      </p:sp>
      <p:grpSp>
        <p:nvGrpSpPr>
          <p:cNvPr id="4" name="グループ化 3">
            <a:extLst>
              <a:ext uri="{FF2B5EF4-FFF2-40B4-BE49-F238E27FC236}">
                <a16:creationId xmlns:a16="http://schemas.microsoft.com/office/drawing/2014/main" id="{E907E557-18F5-0C79-2E3D-ED3993AC5FFA}"/>
              </a:ext>
            </a:extLst>
          </p:cNvPr>
          <p:cNvGrpSpPr/>
          <p:nvPr/>
        </p:nvGrpSpPr>
        <p:grpSpPr>
          <a:xfrm>
            <a:off x="6019800" y="1794266"/>
            <a:ext cx="5317765" cy="1256066"/>
            <a:chOff x="6019800" y="1794266"/>
            <a:chExt cx="5317765" cy="1256066"/>
          </a:xfrm>
        </p:grpSpPr>
        <p:pic>
          <p:nvPicPr>
            <p:cNvPr id="7" name="図 6">
              <a:extLst>
                <a:ext uri="{FF2B5EF4-FFF2-40B4-BE49-F238E27FC236}">
                  <a16:creationId xmlns:a16="http://schemas.microsoft.com/office/drawing/2014/main" id="{21FC7871-B98E-0A0A-465C-A45B56235115}"/>
                </a:ext>
              </a:extLst>
            </p:cNvPr>
            <p:cNvPicPr>
              <a:picLocks noChangeAspect="1"/>
            </p:cNvPicPr>
            <p:nvPr/>
          </p:nvPicPr>
          <p:blipFill>
            <a:blip r:embed="rId2"/>
            <a:stretch>
              <a:fillRect/>
            </a:stretch>
          </p:blipFill>
          <p:spPr>
            <a:xfrm>
              <a:off x="6019800" y="2113870"/>
              <a:ext cx="5317765" cy="936462"/>
            </a:xfrm>
            <a:prstGeom prst="rect">
              <a:avLst/>
            </a:prstGeom>
          </p:spPr>
        </p:pic>
        <p:sp>
          <p:nvSpPr>
            <p:cNvPr id="12" name="テキスト ボックス 11">
              <a:extLst>
                <a:ext uri="{FF2B5EF4-FFF2-40B4-BE49-F238E27FC236}">
                  <a16:creationId xmlns:a16="http://schemas.microsoft.com/office/drawing/2014/main" id="{ABC3E832-DCFE-0070-93EE-CE8E10C40D3B}"/>
                </a:ext>
              </a:extLst>
            </p:cNvPr>
            <p:cNvSpPr txBox="1"/>
            <p:nvPr/>
          </p:nvSpPr>
          <p:spPr>
            <a:xfrm>
              <a:off x="6019800" y="1794266"/>
              <a:ext cx="2492990" cy="369332"/>
            </a:xfrm>
            <a:prstGeom prst="rect">
              <a:avLst/>
            </a:prstGeom>
            <a:noFill/>
          </p:spPr>
          <p:txBody>
            <a:bodyPr wrap="none" rtlCol="0">
              <a:spAutoFit/>
            </a:bodyPr>
            <a:lstStyle/>
            <a:p>
              <a:r>
                <a:rPr kumimoji="1" lang="ja-JP" altLang="en-US" b="1" dirty="0"/>
                <a:t>エクスプローラー表示</a:t>
              </a:r>
            </a:p>
          </p:txBody>
        </p:sp>
      </p:grpSp>
      <p:grpSp>
        <p:nvGrpSpPr>
          <p:cNvPr id="6" name="グループ化 5">
            <a:extLst>
              <a:ext uri="{FF2B5EF4-FFF2-40B4-BE49-F238E27FC236}">
                <a16:creationId xmlns:a16="http://schemas.microsoft.com/office/drawing/2014/main" id="{0A0366D4-7943-51D1-1939-E54978B3D6E3}"/>
              </a:ext>
            </a:extLst>
          </p:cNvPr>
          <p:cNvGrpSpPr/>
          <p:nvPr/>
        </p:nvGrpSpPr>
        <p:grpSpPr>
          <a:xfrm>
            <a:off x="3233460" y="3244334"/>
            <a:ext cx="8881197" cy="3523631"/>
            <a:chOff x="3233460" y="3244334"/>
            <a:chExt cx="8881197" cy="3523631"/>
          </a:xfrm>
        </p:grpSpPr>
        <p:grpSp>
          <p:nvGrpSpPr>
            <p:cNvPr id="5" name="グループ化 4">
              <a:extLst>
                <a:ext uri="{FF2B5EF4-FFF2-40B4-BE49-F238E27FC236}">
                  <a16:creationId xmlns:a16="http://schemas.microsoft.com/office/drawing/2014/main" id="{C1189B12-8882-56CF-C125-6F659BB6BF4C}"/>
                </a:ext>
              </a:extLst>
            </p:cNvPr>
            <p:cNvGrpSpPr/>
            <p:nvPr/>
          </p:nvGrpSpPr>
          <p:grpSpPr>
            <a:xfrm>
              <a:off x="6019800" y="3244334"/>
              <a:ext cx="6094857" cy="3523631"/>
              <a:chOff x="6019800" y="3244334"/>
              <a:chExt cx="6094857" cy="3523631"/>
            </a:xfrm>
          </p:grpSpPr>
          <p:pic>
            <p:nvPicPr>
              <p:cNvPr id="10" name="図 9">
                <a:extLst>
                  <a:ext uri="{FF2B5EF4-FFF2-40B4-BE49-F238E27FC236}">
                    <a16:creationId xmlns:a16="http://schemas.microsoft.com/office/drawing/2014/main" id="{D2CCED0C-AB01-D744-F7CA-94483B10128B}"/>
                  </a:ext>
                </a:extLst>
              </p:cNvPr>
              <p:cNvPicPr>
                <a:picLocks noChangeAspect="1"/>
              </p:cNvPicPr>
              <p:nvPr/>
            </p:nvPicPr>
            <p:blipFill>
              <a:blip r:embed="rId3"/>
              <a:stretch>
                <a:fillRect/>
              </a:stretch>
            </p:blipFill>
            <p:spPr>
              <a:xfrm>
                <a:off x="6019800" y="3613666"/>
                <a:ext cx="6094857" cy="3154299"/>
              </a:xfrm>
              <a:prstGeom prst="rect">
                <a:avLst/>
              </a:prstGeom>
            </p:spPr>
          </p:pic>
          <p:sp>
            <p:nvSpPr>
              <p:cNvPr id="13" name="テキスト ボックス 12">
                <a:extLst>
                  <a:ext uri="{FF2B5EF4-FFF2-40B4-BE49-F238E27FC236}">
                    <a16:creationId xmlns:a16="http://schemas.microsoft.com/office/drawing/2014/main" id="{C588D085-4903-AB37-F04C-7B972FB317B6}"/>
                  </a:ext>
                </a:extLst>
              </p:cNvPr>
              <p:cNvSpPr txBox="1"/>
              <p:nvPr/>
            </p:nvSpPr>
            <p:spPr>
              <a:xfrm>
                <a:off x="6019800" y="3244334"/>
                <a:ext cx="1880643" cy="369332"/>
              </a:xfrm>
              <a:prstGeom prst="rect">
                <a:avLst/>
              </a:prstGeom>
              <a:noFill/>
            </p:spPr>
            <p:txBody>
              <a:bodyPr wrap="none" rtlCol="0">
                <a:spAutoFit/>
              </a:bodyPr>
              <a:lstStyle/>
              <a:p>
                <a:r>
                  <a:rPr kumimoji="1" lang="en-US" altLang="ja-JP" b="1" dirty="0" err="1"/>
                  <a:t>Sourcetree</a:t>
                </a:r>
                <a:r>
                  <a:rPr kumimoji="1" lang="ja-JP" altLang="en-US" b="1" dirty="0"/>
                  <a:t>表示</a:t>
                </a:r>
              </a:p>
            </p:txBody>
          </p:sp>
        </p:grpSp>
        <p:sp>
          <p:nvSpPr>
            <p:cNvPr id="14" name="正方形/長方形 13">
              <a:extLst>
                <a:ext uri="{FF2B5EF4-FFF2-40B4-BE49-F238E27FC236}">
                  <a16:creationId xmlns:a16="http://schemas.microsoft.com/office/drawing/2014/main" id="{8820FCD4-DF3F-FA26-9A82-FBA499F21A54}"/>
                </a:ext>
              </a:extLst>
            </p:cNvPr>
            <p:cNvSpPr/>
            <p:nvPr/>
          </p:nvSpPr>
          <p:spPr>
            <a:xfrm>
              <a:off x="7752522" y="4591878"/>
              <a:ext cx="4362135" cy="36933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a:extLst>
                <a:ext uri="{FF2B5EF4-FFF2-40B4-BE49-F238E27FC236}">
                  <a16:creationId xmlns:a16="http://schemas.microsoft.com/office/drawing/2014/main" id="{AB0A81F9-071B-ADF8-D512-C92CBC4401BE}"/>
                </a:ext>
              </a:extLst>
            </p:cNvPr>
            <p:cNvSpPr/>
            <p:nvPr/>
          </p:nvSpPr>
          <p:spPr>
            <a:xfrm>
              <a:off x="7752522" y="4956168"/>
              <a:ext cx="4362135" cy="98325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テキスト ボックス 15">
              <a:extLst>
                <a:ext uri="{FF2B5EF4-FFF2-40B4-BE49-F238E27FC236}">
                  <a16:creationId xmlns:a16="http://schemas.microsoft.com/office/drawing/2014/main" id="{5F6A63E8-CB88-82FF-AEC0-0A5E296C79EF}"/>
                </a:ext>
              </a:extLst>
            </p:cNvPr>
            <p:cNvSpPr txBox="1"/>
            <p:nvPr/>
          </p:nvSpPr>
          <p:spPr>
            <a:xfrm>
              <a:off x="3233460" y="4302795"/>
              <a:ext cx="2688557" cy="369332"/>
            </a:xfrm>
            <a:prstGeom prst="rect">
              <a:avLst/>
            </a:prstGeom>
            <a:noFill/>
          </p:spPr>
          <p:txBody>
            <a:bodyPr wrap="none" rtlCol="0">
              <a:spAutoFit/>
            </a:bodyPr>
            <a:lstStyle/>
            <a:p>
              <a:r>
                <a:rPr kumimoji="1" lang="en-US" altLang="ja-JP" b="1" u="sng" dirty="0" err="1"/>
                <a:t>Gti</a:t>
              </a:r>
              <a:r>
                <a:rPr kumimoji="1" lang="ja-JP" altLang="en-US" b="1" u="sng" dirty="0"/>
                <a:t>導入マニュアル</a:t>
              </a:r>
              <a:r>
                <a:rPr kumimoji="1" lang="en-US" altLang="ja-JP" b="1" u="sng" dirty="0"/>
                <a:t>.pptx</a:t>
              </a:r>
              <a:endParaRPr kumimoji="1" lang="ja-JP" altLang="en-US" b="1" u="sng" dirty="0"/>
            </a:p>
          </p:txBody>
        </p:sp>
        <p:sp>
          <p:nvSpPr>
            <p:cNvPr id="17" name="テキスト ボックス 16">
              <a:extLst>
                <a:ext uri="{FF2B5EF4-FFF2-40B4-BE49-F238E27FC236}">
                  <a16:creationId xmlns:a16="http://schemas.microsoft.com/office/drawing/2014/main" id="{F8371F51-2A00-C6B4-D6D7-C34E2F361F0B}"/>
                </a:ext>
              </a:extLst>
            </p:cNvPr>
            <p:cNvSpPr txBox="1"/>
            <p:nvPr/>
          </p:nvSpPr>
          <p:spPr>
            <a:xfrm>
              <a:off x="4103088" y="5055213"/>
              <a:ext cx="949299" cy="369332"/>
            </a:xfrm>
            <a:prstGeom prst="rect">
              <a:avLst/>
            </a:prstGeom>
            <a:noFill/>
          </p:spPr>
          <p:txBody>
            <a:bodyPr wrap="none" rtlCol="0">
              <a:spAutoFit/>
            </a:bodyPr>
            <a:lstStyle/>
            <a:p>
              <a:r>
                <a:rPr kumimoji="1" lang="en-US" altLang="ja-JP" b="1" u="sng" dirty="0"/>
                <a:t>test.py</a:t>
              </a:r>
              <a:endParaRPr kumimoji="1" lang="ja-JP" altLang="en-US" b="1" u="sng" dirty="0"/>
            </a:p>
          </p:txBody>
        </p:sp>
        <p:cxnSp>
          <p:nvCxnSpPr>
            <p:cNvPr id="19" name="直線矢印コネクタ 18">
              <a:extLst>
                <a:ext uri="{FF2B5EF4-FFF2-40B4-BE49-F238E27FC236}">
                  <a16:creationId xmlns:a16="http://schemas.microsoft.com/office/drawing/2014/main" id="{CEFD87A1-C83E-F2B6-EBFE-47CC9CFCD4E7}"/>
                </a:ext>
              </a:extLst>
            </p:cNvPr>
            <p:cNvCxnSpPr>
              <a:stCxn id="16" idx="3"/>
              <a:endCxn id="14" idx="1"/>
            </p:cNvCxnSpPr>
            <p:nvPr/>
          </p:nvCxnSpPr>
          <p:spPr>
            <a:xfrm>
              <a:off x="5922017" y="4487461"/>
              <a:ext cx="1830505" cy="289083"/>
            </a:xfrm>
            <a:prstGeom prst="straightConnector1">
              <a:avLst/>
            </a:prstGeom>
            <a:ln w="38100">
              <a:solidFill>
                <a:srgbClr val="FF0000"/>
              </a:solidFill>
              <a:tailEnd type="triangle"/>
            </a:ln>
          </p:spPr>
          <p:style>
            <a:lnRef idx="1">
              <a:schemeClr val="accent2"/>
            </a:lnRef>
            <a:fillRef idx="0">
              <a:schemeClr val="accent2"/>
            </a:fillRef>
            <a:effectRef idx="0">
              <a:schemeClr val="accent2"/>
            </a:effectRef>
            <a:fontRef idx="minor">
              <a:schemeClr val="tx1"/>
            </a:fontRef>
          </p:style>
        </p:cxnSp>
        <p:cxnSp>
          <p:nvCxnSpPr>
            <p:cNvPr id="20" name="直線矢印コネクタ 19">
              <a:extLst>
                <a:ext uri="{FF2B5EF4-FFF2-40B4-BE49-F238E27FC236}">
                  <a16:creationId xmlns:a16="http://schemas.microsoft.com/office/drawing/2014/main" id="{821DBA83-E82E-B169-04D1-C79814A1BE7F}"/>
                </a:ext>
              </a:extLst>
            </p:cNvPr>
            <p:cNvCxnSpPr>
              <a:cxnSpLocks/>
              <a:stCxn id="17" idx="3"/>
              <a:endCxn id="15" idx="1"/>
            </p:cNvCxnSpPr>
            <p:nvPr/>
          </p:nvCxnSpPr>
          <p:spPr>
            <a:xfrm>
              <a:off x="5052387" y="5239879"/>
              <a:ext cx="2700135" cy="207916"/>
            </a:xfrm>
            <a:prstGeom prst="straightConnector1">
              <a:avLst/>
            </a:prstGeom>
            <a:ln w="38100">
              <a:solidFill>
                <a:srgbClr val="FF0000"/>
              </a:solidFill>
              <a:tailEnd type="triangle"/>
            </a:ln>
          </p:spPr>
          <p:style>
            <a:lnRef idx="1">
              <a:schemeClr val="accent2"/>
            </a:lnRef>
            <a:fillRef idx="0">
              <a:schemeClr val="accent2"/>
            </a:fillRef>
            <a:effectRef idx="0">
              <a:schemeClr val="accent2"/>
            </a:effectRef>
            <a:fontRef idx="minor">
              <a:schemeClr val="tx1"/>
            </a:fontRef>
          </p:style>
        </p:cxnSp>
      </p:grpSp>
    </p:spTree>
    <p:extLst>
      <p:ext uri="{BB962C8B-B14F-4D97-AF65-F5344CB8AC3E}">
        <p14:creationId xmlns:p14="http://schemas.microsoft.com/office/powerpoint/2010/main" val="306005862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7">
            <a:extLst>
              <a:ext uri="{FF2B5EF4-FFF2-40B4-BE49-F238E27FC236}">
                <a16:creationId xmlns:a16="http://schemas.microsoft.com/office/drawing/2014/main" id="{3419D007-A9E2-D286-6059-3F8D2F221941}"/>
              </a:ext>
            </a:extLst>
          </p:cNvPr>
          <p:cNvPicPr>
            <a:picLocks noChangeAspect="1"/>
          </p:cNvPicPr>
          <p:nvPr/>
        </p:nvPicPr>
        <p:blipFill>
          <a:blip r:embed="rId2"/>
          <a:stretch>
            <a:fillRect/>
          </a:stretch>
        </p:blipFill>
        <p:spPr>
          <a:xfrm>
            <a:off x="2137364" y="967092"/>
            <a:ext cx="9651401" cy="5277889"/>
          </a:xfrm>
          <a:prstGeom prst="rect">
            <a:avLst/>
          </a:prstGeom>
        </p:spPr>
      </p:pic>
      <p:sp>
        <p:nvSpPr>
          <p:cNvPr id="2" name="テキスト ボックス 1">
            <a:extLst>
              <a:ext uri="{FF2B5EF4-FFF2-40B4-BE49-F238E27FC236}">
                <a16:creationId xmlns:a16="http://schemas.microsoft.com/office/drawing/2014/main" id="{EFC00CAF-4C86-8AA3-F9EF-E13B9ECD6DCF}"/>
              </a:ext>
            </a:extLst>
          </p:cNvPr>
          <p:cNvSpPr txBox="1"/>
          <p:nvPr/>
        </p:nvSpPr>
        <p:spPr>
          <a:xfrm>
            <a:off x="6963064" y="2417308"/>
            <a:ext cx="4108817" cy="369332"/>
          </a:xfrm>
          <a:prstGeom prst="rect">
            <a:avLst/>
          </a:prstGeom>
          <a:solidFill>
            <a:schemeClr val="bg1"/>
          </a:solidFill>
        </p:spPr>
        <p:txBody>
          <a:bodyPr wrap="none" rtlCol="0">
            <a:spAutoFit/>
          </a:bodyPr>
          <a:lstStyle/>
          <a:p>
            <a:r>
              <a:rPr kumimoji="1" lang="ja-JP" altLang="en-US" dirty="0">
                <a:solidFill>
                  <a:srgbClr val="FF0000"/>
                </a:solidFill>
              </a:rPr>
              <a:t>作業用フォルダのパスを参照から選択</a:t>
            </a:r>
          </a:p>
        </p:txBody>
      </p:sp>
      <p:sp>
        <p:nvSpPr>
          <p:cNvPr id="5" name="矢印: 下カーブ 4">
            <a:extLst>
              <a:ext uri="{FF2B5EF4-FFF2-40B4-BE49-F238E27FC236}">
                <a16:creationId xmlns:a16="http://schemas.microsoft.com/office/drawing/2014/main" id="{80414622-4A91-D6A3-5BAA-121E954BB90E}"/>
              </a:ext>
            </a:extLst>
          </p:cNvPr>
          <p:cNvSpPr/>
          <p:nvPr/>
        </p:nvSpPr>
        <p:spPr>
          <a:xfrm>
            <a:off x="1102689" y="2417308"/>
            <a:ext cx="2450969" cy="731520"/>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 name="正方形/長方形 5">
            <a:extLst>
              <a:ext uri="{FF2B5EF4-FFF2-40B4-BE49-F238E27FC236}">
                <a16:creationId xmlns:a16="http://schemas.microsoft.com/office/drawing/2014/main" id="{3A4C006B-172B-BC06-E820-15B4B4114581}"/>
              </a:ext>
            </a:extLst>
          </p:cNvPr>
          <p:cNvSpPr/>
          <p:nvPr/>
        </p:nvSpPr>
        <p:spPr>
          <a:xfrm>
            <a:off x="5281891" y="1453355"/>
            <a:ext cx="600435" cy="57340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 name="図 3">
            <a:extLst>
              <a:ext uri="{FF2B5EF4-FFF2-40B4-BE49-F238E27FC236}">
                <a16:creationId xmlns:a16="http://schemas.microsoft.com/office/drawing/2014/main" id="{D36F6C87-8944-785F-A333-C536367BF1EE}"/>
              </a:ext>
            </a:extLst>
          </p:cNvPr>
          <p:cNvPicPr>
            <a:picLocks noChangeAspect="1"/>
          </p:cNvPicPr>
          <p:nvPr/>
        </p:nvPicPr>
        <p:blipFill>
          <a:blip r:embed="rId3"/>
          <a:stretch>
            <a:fillRect/>
          </a:stretch>
        </p:blipFill>
        <p:spPr>
          <a:xfrm>
            <a:off x="621677" y="2783068"/>
            <a:ext cx="962025" cy="952500"/>
          </a:xfrm>
          <a:prstGeom prst="rect">
            <a:avLst/>
          </a:prstGeom>
        </p:spPr>
      </p:pic>
      <p:sp>
        <p:nvSpPr>
          <p:cNvPr id="9" name="正方形/長方形 8">
            <a:extLst>
              <a:ext uri="{FF2B5EF4-FFF2-40B4-BE49-F238E27FC236}">
                <a16:creationId xmlns:a16="http://schemas.microsoft.com/office/drawing/2014/main" id="{CC7C517F-1E48-14ED-2377-1659780045C8}"/>
              </a:ext>
            </a:extLst>
          </p:cNvPr>
          <p:cNvSpPr/>
          <p:nvPr/>
        </p:nvSpPr>
        <p:spPr>
          <a:xfrm>
            <a:off x="7070776" y="3142297"/>
            <a:ext cx="857166" cy="28670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0" name="直線矢印コネクタ 9">
            <a:extLst>
              <a:ext uri="{FF2B5EF4-FFF2-40B4-BE49-F238E27FC236}">
                <a16:creationId xmlns:a16="http://schemas.microsoft.com/office/drawing/2014/main" id="{89FD8486-815C-3509-CB81-A8B2CC9D6A84}"/>
              </a:ext>
            </a:extLst>
          </p:cNvPr>
          <p:cNvCxnSpPr>
            <a:cxnSpLocks/>
            <a:stCxn id="2" idx="2"/>
            <a:endCxn id="9" idx="3"/>
          </p:cNvCxnSpPr>
          <p:nvPr/>
        </p:nvCxnSpPr>
        <p:spPr>
          <a:xfrm flipH="1">
            <a:off x="7927942" y="2786640"/>
            <a:ext cx="1089531" cy="499009"/>
          </a:xfrm>
          <a:prstGeom prst="straightConnector1">
            <a:avLst/>
          </a:prstGeom>
          <a:ln w="38100">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13" name="正方形/長方形 12">
            <a:extLst>
              <a:ext uri="{FF2B5EF4-FFF2-40B4-BE49-F238E27FC236}">
                <a16:creationId xmlns:a16="http://schemas.microsoft.com/office/drawing/2014/main" id="{69541300-7916-4D54-32E5-2F98B7842902}"/>
              </a:ext>
            </a:extLst>
          </p:cNvPr>
          <p:cNvSpPr/>
          <p:nvPr/>
        </p:nvSpPr>
        <p:spPr>
          <a:xfrm>
            <a:off x="2644980" y="4812412"/>
            <a:ext cx="857166" cy="28670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a:extLst>
              <a:ext uri="{FF2B5EF4-FFF2-40B4-BE49-F238E27FC236}">
                <a16:creationId xmlns:a16="http://schemas.microsoft.com/office/drawing/2014/main" id="{310D26CB-DA5C-FBA3-AF78-AD8B7DB033F8}"/>
              </a:ext>
            </a:extLst>
          </p:cNvPr>
          <p:cNvSpPr txBox="1"/>
          <p:nvPr/>
        </p:nvSpPr>
        <p:spPr>
          <a:xfrm>
            <a:off x="4400544" y="4812412"/>
            <a:ext cx="3647152" cy="646331"/>
          </a:xfrm>
          <a:prstGeom prst="rect">
            <a:avLst/>
          </a:prstGeom>
          <a:solidFill>
            <a:schemeClr val="bg1"/>
          </a:solidFill>
        </p:spPr>
        <p:txBody>
          <a:bodyPr wrap="none" rtlCol="0">
            <a:spAutoFit/>
          </a:bodyPr>
          <a:lstStyle/>
          <a:p>
            <a:r>
              <a:rPr kumimoji="1" lang="ja-JP" altLang="en-US" dirty="0">
                <a:solidFill>
                  <a:srgbClr val="FF0000"/>
                </a:solidFill>
              </a:rPr>
              <a:t>作成をクリックすることで</a:t>
            </a:r>
            <a:endParaRPr kumimoji="1" lang="en-US" altLang="ja-JP" dirty="0">
              <a:solidFill>
                <a:srgbClr val="FF0000"/>
              </a:solidFill>
            </a:endParaRPr>
          </a:p>
          <a:p>
            <a:r>
              <a:rPr kumimoji="1" lang="ja-JP" altLang="en-US" dirty="0">
                <a:solidFill>
                  <a:srgbClr val="FF0000"/>
                </a:solidFill>
              </a:rPr>
              <a:t>ローカルリポジトリが作成される</a:t>
            </a:r>
          </a:p>
        </p:txBody>
      </p:sp>
      <p:cxnSp>
        <p:nvCxnSpPr>
          <p:cNvPr id="15" name="直線矢印コネクタ 14">
            <a:extLst>
              <a:ext uri="{FF2B5EF4-FFF2-40B4-BE49-F238E27FC236}">
                <a16:creationId xmlns:a16="http://schemas.microsoft.com/office/drawing/2014/main" id="{8B522517-0D84-487C-A4E1-37432ACC9951}"/>
              </a:ext>
            </a:extLst>
          </p:cNvPr>
          <p:cNvCxnSpPr>
            <a:cxnSpLocks/>
            <a:stCxn id="14" idx="1"/>
            <a:endCxn id="13" idx="3"/>
          </p:cNvCxnSpPr>
          <p:nvPr/>
        </p:nvCxnSpPr>
        <p:spPr>
          <a:xfrm flipH="1" flipV="1">
            <a:off x="3502146" y="4955764"/>
            <a:ext cx="898398" cy="179814"/>
          </a:xfrm>
          <a:prstGeom prst="straightConnector1">
            <a:avLst/>
          </a:prstGeom>
          <a:ln w="38100">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18" name="タイトル 17">
            <a:extLst>
              <a:ext uri="{FF2B5EF4-FFF2-40B4-BE49-F238E27FC236}">
                <a16:creationId xmlns:a16="http://schemas.microsoft.com/office/drawing/2014/main" id="{57C6D1F8-5DCF-7FF8-4331-6E0EA52A3514}"/>
              </a:ext>
            </a:extLst>
          </p:cNvPr>
          <p:cNvSpPr>
            <a:spLocks noGrp="1"/>
          </p:cNvSpPr>
          <p:nvPr>
            <p:ph type="title"/>
          </p:nvPr>
        </p:nvSpPr>
        <p:spPr>
          <a:xfrm>
            <a:off x="838200" y="159026"/>
            <a:ext cx="10515600" cy="731520"/>
          </a:xfrm>
        </p:spPr>
        <p:txBody>
          <a:bodyPr>
            <a:normAutofit/>
          </a:bodyPr>
          <a:lstStyle/>
          <a:p>
            <a:r>
              <a:rPr lang="ja-JP" altLang="en-US" dirty="0"/>
              <a:t>ローカルリポジトリの作成</a:t>
            </a:r>
          </a:p>
        </p:txBody>
      </p:sp>
    </p:spTree>
    <p:extLst>
      <p:ext uri="{BB962C8B-B14F-4D97-AF65-F5344CB8AC3E}">
        <p14:creationId xmlns:p14="http://schemas.microsoft.com/office/powerpoint/2010/main" val="217162227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8F6FD918-8361-4065-8143-26FC6F41DE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17694" y="740168"/>
            <a:ext cx="8577263" cy="5715000"/>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a:extLst>
              <a:ext uri="{FF2B5EF4-FFF2-40B4-BE49-F238E27FC236}">
                <a16:creationId xmlns:a16="http://schemas.microsoft.com/office/drawing/2014/main" id="{F6324060-53C1-BA58-1983-0F5B4673BD4F}"/>
              </a:ext>
            </a:extLst>
          </p:cNvPr>
          <p:cNvSpPr/>
          <p:nvPr/>
        </p:nvSpPr>
        <p:spPr>
          <a:xfrm>
            <a:off x="3461742" y="2461415"/>
            <a:ext cx="3664921" cy="32856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a:extLst>
              <a:ext uri="{FF2B5EF4-FFF2-40B4-BE49-F238E27FC236}">
                <a16:creationId xmlns:a16="http://schemas.microsoft.com/office/drawing/2014/main" id="{C5F8F3FD-3917-1013-863C-5FFDA075B8F8}"/>
              </a:ext>
            </a:extLst>
          </p:cNvPr>
          <p:cNvSpPr txBox="1"/>
          <p:nvPr/>
        </p:nvSpPr>
        <p:spPr>
          <a:xfrm>
            <a:off x="172802" y="1681301"/>
            <a:ext cx="2552302" cy="646331"/>
          </a:xfrm>
          <a:prstGeom prst="rect">
            <a:avLst/>
          </a:prstGeom>
          <a:solidFill>
            <a:schemeClr val="bg1"/>
          </a:solidFill>
        </p:spPr>
        <p:txBody>
          <a:bodyPr wrap="none" rtlCol="0">
            <a:spAutoFit/>
          </a:bodyPr>
          <a:lstStyle/>
          <a:p>
            <a:r>
              <a:rPr kumimoji="1" lang="en-US" altLang="ja-JP" dirty="0">
                <a:solidFill>
                  <a:srgbClr val="FF0000"/>
                </a:solidFill>
              </a:rPr>
              <a:t>GitHub</a:t>
            </a:r>
            <a:r>
              <a:rPr kumimoji="1" lang="ja-JP" altLang="en-US" dirty="0">
                <a:solidFill>
                  <a:srgbClr val="FF0000"/>
                </a:solidFill>
              </a:rPr>
              <a:t>のリポジトリの</a:t>
            </a:r>
            <a:endParaRPr kumimoji="1" lang="en-US" altLang="ja-JP" dirty="0">
              <a:solidFill>
                <a:srgbClr val="FF0000"/>
              </a:solidFill>
            </a:endParaRPr>
          </a:p>
          <a:p>
            <a:r>
              <a:rPr lang="ja-JP" altLang="en-US" dirty="0">
                <a:solidFill>
                  <a:srgbClr val="FF0000"/>
                </a:solidFill>
              </a:rPr>
              <a:t>アドレスを入力する</a:t>
            </a:r>
            <a:endParaRPr kumimoji="1" lang="ja-JP" altLang="en-US" dirty="0">
              <a:solidFill>
                <a:srgbClr val="FF0000"/>
              </a:solidFill>
            </a:endParaRPr>
          </a:p>
        </p:txBody>
      </p:sp>
      <p:cxnSp>
        <p:nvCxnSpPr>
          <p:cNvPr id="4" name="直線矢印コネクタ 3">
            <a:extLst>
              <a:ext uri="{FF2B5EF4-FFF2-40B4-BE49-F238E27FC236}">
                <a16:creationId xmlns:a16="http://schemas.microsoft.com/office/drawing/2014/main" id="{D452B5F1-94DF-2004-5FBE-2A214EF6F168}"/>
              </a:ext>
            </a:extLst>
          </p:cNvPr>
          <p:cNvCxnSpPr>
            <a:cxnSpLocks/>
            <a:stCxn id="3" idx="3"/>
            <a:endCxn id="2" idx="1"/>
          </p:cNvCxnSpPr>
          <p:nvPr/>
        </p:nvCxnSpPr>
        <p:spPr>
          <a:xfrm>
            <a:off x="2725104" y="2004467"/>
            <a:ext cx="736638" cy="621228"/>
          </a:xfrm>
          <a:prstGeom prst="straightConnector1">
            <a:avLst/>
          </a:prstGeom>
          <a:ln w="38100">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8" name="正方形/長方形 7">
            <a:extLst>
              <a:ext uri="{FF2B5EF4-FFF2-40B4-BE49-F238E27FC236}">
                <a16:creationId xmlns:a16="http://schemas.microsoft.com/office/drawing/2014/main" id="{B516384E-C60A-F37F-EDC6-40CAE9E592D8}"/>
              </a:ext>
            </a:extLst>
          </p:cNvPr>
          <p:cNvSpPr/>
          <p:nvPr/>
        </p:nvSpPr>
        <p:spPr>
          <a:xfrm>
            <a:off x="3461742" y="2933612"/>
            <a:ext cx="3664921" cy="32856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5146C275-891F-75C0-A1A3-635603F68451}"/>
              </a:ext>
            </a:extLst>
          </p:cNvPr>
          <p:cNvSpPr txBox="1"/>
          <p:nvPr/>
        </p:nvSpPr>
        <p:spPr>
          <a:xfrm>
            <a:off x="172802" y="2774726"/>
            <a:ext cx="2723823" cy="646331"/>
          </a:xfrm>
          <a:prstGeom prst="rect">
            <a:avLst/>
          </a:prstGeom>
          <a:solidFill>
            <a:schemeClr val="bg1"/>
          </a:solidFill>
        </p:spPr>
        <p:txBody>
          <a:bodyPr wrap="none" rtlCol="0">
            <a:spAutoFit/>
          </a:bodyPr>
          <a:lstStyle/>
          <a:p>
            <a:r>
              <a:rPr kumimoji="1" lang="ja-JP" altLang="en-US" dirty="0">
                <a:solidFill>
                  <a:srgbClr val="FF0000"/>
                </a:solidFill>
              </a:rPr>
              <a:t>作業用フォルダのパスを</a:t>
            </a:r>
            <a:endParaRPr kumimoji="1" lang="en-US" altLang="ja-JP" dirty="0">
              <a:solidFill>
                <a:srgbClr val="FF0000"/>
              </a:solidFill>
            </a:endParaRPr>
          </a:p>
          <a:p>
            <a:r>
              <a:rPr lang="ja-JP" altLang="en-US" dirty="0">
                <a:solidFill>
                  <a:srgbClr val="FF0000"/>
                </a:solidFill>
              </a:rPr>
              <a:t>入力する</a:t>
            </a:r>
            <a:endParaRPr kumimoji="1" lang="ja-JP" altLang="en-US" dirty="0">
              <a:solidFill>
                <a:srgbClr val="FF0000"/>
              </a:solidFill>
            </a:endParaRPr>
          </a:p>
        </p:txBody>
      </p:sp>
      <p:cxnSp>
        <p:nvCxnSpPr>
          <p:cNvPr id="10" name="直線矢印コネクタ 9">
            <a:extLst>
              <a:ext uri="{FF2B5EF4-FFF2-40B4-BE49-F238E27FC236}">
                <a16:creationId xmlns:a16="http://schemas.microsoft.com/office/drawing/2014/main" id="{1843F52D-7E52-6D6C-3B69-B32A65B9B4B8}"/>
              </a:ext>
            </a:extLst>
          </p:cNvPr>
          <p:cNvCxnSpPr>
            <a:cxnSpLocks/>
            <a:stCxn id="9" idx="3"/>
            <a:endCxn id="8" idx="1"/>
          </p:cNvCxnSpPr>
          <p:nvPr/>
        </p:nvCxnSpPr>
        <p:spPr>
          <a:xfrm>
            <a:off x="2896625" y="3097892"/>
            <a:ext cx="565117" cy="0"/>
          </a:xfrm>
          <a:prstGeom prst="straightConnector1">
            <a:avLst/>
          </a:prstGeom>
          <a:ln w="38100">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13" name="正方形/長方形 12">
            <a:extLst>
              <a:ext uri="{FF2B5EF4-FFF2-40B4-BE49-F238E27FC236}">
                <a16:creationId xmlns:a16="http://schemas.microsoft.com/office/drawing/2014/main" id="{1F2C716A-471B-D685-5C09-C6D0AB725B13}"/>
              </a:ext>
            </a:extLst>
          </p:cNvPr>
          <p:cNvSpPr/>
          <p:nvPr/>
        </p:nvSpPr>
        <p:spPr>
          <a:xfrm>
            <a:off x="3461742" y="3286871"/>
            <a:ext cx="3664921" cy="32856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a:extLst>
              <a:ext uri="{FF2B5EF4-FFF2-40B4-BE49-F238E27FC236}">
                <a16:creationId xmlns:a16="http://schemas.microsoft.com/office/drawing/2014/main" id="{0EB15E3E-2309-EE78-D19F-C9590E3C123C}"/>
              </a:ext>
            </a:extLst>
          </p:cNvPr>
          <p:cNvSpPr txBox="1"/>
          <p:nvPr/>
        </p:nvSpPr>
        <p:spPr>
          <a:xfrm>
            <a:off x="172802" y="3566828"/>
            <a:ext cx="2262158" cy="369332"/>
          </a:xfrm>
          <a:prstGeom prst="rect">
            <a:avLst/>
          </a:prstGeom>
          <a:solidFill>
            <a:schemeClr val="bg1"/>
          </a:solidFill>
        </p:spPr>
        <p:txBody>
          <a:bodyPr wrap="none" rtlCol="0">
            <a:spAutoFit/>
          </a:bodyPr>
          <a:lstStyle/>
          <a:p>
            <a:r>
              <a:rPr kumimoji="1" lang="ja-JP" altLang="en-US" dirty="0">
                <a:solidFill>
                  <a:srgbClr val="FF0000"/>
                </a:solidFill>
              </a:rPr>
              <a:t>作業者名を入力する</a:t>
            </a:r>
          </a:p>
        </p:txBody>
      </p:sp>
      <p:cxnSp>
        <p:nvCxnSpPr>
          <p:cNvPr id="15" name="直線矢印コネクタ 14">
            <a:extLst>
              <a:ext uri="{FF2B5EF4-FFF2-40B4-BE49-F238E27FC236}">
                <a16:creationId xmlns:a16="http://schemas.microsoft.com/office/drawing/2014/main" id="{955388BC-83BF-81E4-10C6-7876DF5802EB}"/>
              </a:ext>
            </a:extLst>
          </p:cNvPr>
          <p:cNvCxnSpPr>
            <a:cxnSpLocks/>
            <a:stCxn id="14" idx="3"/>
            <a:endCxn id="13" idx="1"/>
          </p:cNvCxnSpPr>
          <p:nvPr/>
        </p:nvCxnSpPr>
        <p:spPr>
          <a:xfrm flipV="1">
            <a:off x="2434960" y="3451151"/>
            <a:ext cx="1026782" cy="300343"/>
          </a:xfrm>
          <a:prstGeom prst="straightConnector1">
            <a:avLst/>
          </a:prstGeom>
          <a:ln w="38100">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17" name="正方形/長方形 16">
            <a:extLst>
              <a:ext uri="{FF2B5EF4-FFF2-40B4-BE49-F238E27FC236}">
                <a16:creationId xmlns:a16="http://schemas.microsoft.com/office/drawing/2014/main" id="{5003BEFB-EFE8-D911-6E2E-BDC9B5B031A3}"/>
              </a:ext>
            </a:extLst>
          </p:cNvPr>
          <p:cNvSpPr/>
          <p:nvPr/>
        </p:nvSpPr>
        <p:spPr>
          <a:xfrm>
            <a:off x="3461741" y="4610491"/>
            <a:ext cx="855735" cy="32856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テキスト ボックス 17">
            <a:extLst>
              <a:ext uri="{FF2B5EF4-FFF2-40B4-BE49-F238E27FC236}">
                <a16:creationId xmlns:a16="http://schemas.microsoft.com/office/drawing/2014/main" id="{CD9584CF-3852-3FE5-D136-86EBA22ADF9F}"/>
              </a:ext>
            </a:extLst>
          </p:cNvPr>
          <p:cNvSpPr txBox="1"/>
          <p:nvPr/>
        </p:nvSpPr>
        <p:spPr>
          <a:xfrm>
            <a:off x="172802" y="5472446"/>
            <a:ext cx="4570482" cy="923330"/>
          </a:xfrm>
          <a:prstGeom prst="rect">
            <a:avLst/>
          </a:prstGeom>
          <a:solidFill>
            <a:schemeClr val="bg1"/>
          </a:solidFill>
        </p:spPr>
        <p:txBody>
          <a:bodyPr wrap="none" rtlCol="0">
            <a:spAutoFit/>
          </a:bodyPr>
          <a:lstStyle/>
          <a:p>
            <a:r>
              <a:rPr lang="ja-JP" altLang="en-US" dirty="0">
                <a:solidFill>
                  <a:srgbClr val="FF0000"/>
                </a:solidFill>
              </a:rPr>
              <a:t>クローンをクリックすると</a:t>
            </a:r>
            <a:endParaRPr lang="en-US" altLang="ja-JP" dirty="0">
              <a:solidFill>
                <a:srgbClr val="FF0000"/>
              </a:solidFill>
            </a:endParaRPr>
          </a:p>
          <a:p>
            <a:r>
              <a:rPr kumimoji="1" lang="ja-JP" altLang="en-US" dirty="0">
                <a:solidFill>
                  <a:srgbClr val="FF0000"/>
                </a:solidFill>
              </a:rPr>
              <a:t>リモートリポジトリから作業用フォルダに</a:t>
            </a:r>
            <a:endParaRPr kumimoji="1" lang="en-US" altLang="ja-JP" dirty="0">
              <a:solidFill>
                <a:srgbClr val="FF0000"/>
              </a:solidFill>
            </a:endParaRPr>
          </a:p>
          <a:p>
            <a:r>
              <a:rPr kumimoji="1" lang="ja-JP" altLang="en-US" dirty="0">
                <a:solidFill>
                  <a:srgbClr val="FF0000"/>
                </a:solidFill>
              </a:rPr>
              <a:t>クローンされる</a:t>
            </a:r>
          </a:p>
        </p:txBody>
      </p:sp>
      <p:cxnSp>
        <p:nvCxnSpPr>
          <p:cNvPr id="19" name="直線矢印コネクタ 18">
            <a:extLst>
              <a:ext uri="{FF2B5EF4-FFF2-40B4-BE49-F238E27FC236}">
                <a16:creationId xmlns:a16="http://schemas.microsoft.com/office/drawing/2014/main" id="{49F33D1F-5698-510A-F285-C7E323E946EE}"/>
              </a:ext>
            </a:extLst>
          </p:cNvPr>
          <p:cNvCxnSpPr>
            <a:cxnSpLocks/>
            <a:stCxn id="18" idx="0"/>
            <a:endCxn id="17" idx="1"/>
          </p:cNvCxnSpPr>
          <p:nvPr/>
        </p:nvCxnSpPr>
        <p:spPr>
          <a:xfrm flipV="1">
            <a:off x="2458043" y="4774771"/>
            <a:ext cx="1003698" cy="697675"/>
          </a:xfrm>
          <a:prstGeom prst="straightConnector1">
            <a:avLst/>
          </a:prstGeom>
          <a:ln w="38100">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24" name="正方形/長方形 23">
            <a:extLst>
              <a:ext uri="{FF2B5EF4-FFF2-40B4-BE49-F238E27FC236}">
                <a16:creationId xmlns:a16="http://schemas.microsoft.com/office/drawing/2014/main" id="{2D1C2CD7-DAEA-E457-C1E8-7DC161C94E6C}"/>
              </a:ext>
            </a:extLst>
          </p:cNvPr>
          <p:cNvSpPr/>
          <p:nvPr/>
        </p:nvSpPr>
        <p:spPr>
          <a:xfrm>
            <a:off x="4641663" y="1138227"/>
            <a:ext cx="514799" cy="46433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タイトル 17">
            <a:extLst>
              <a:ext uri="{FF2B5EF4-FFF2-40B4-BE49-F238E27FC236}">
                <a16:creationId xmlns:a16="http://schemas.microsoft.com/office/drawing/2014/main" id="{83B79B7F-399F-1A98-B2C4-D40F82284A0A}"/>
              </a:ext>
            </a:extLst>
          </p:cNvPr>
          <p:cNvSpPr txBox="1">
            <a:spLocks/>
          </p:cNvSpPr>
          <p:nvPr/>
        </p:nvSpPr>
        <p:spPr>
          <a:xfrm>
            <a:off x="838200" y="159026"/>
            <a:ext cx="10515600" cy="731520"/>
          </a:xfrm>
          <a:prstGeom prst="rect">
            <a:avLst/>
          </a:prstGeom>
        </p:spPr>
        <p:txBody>
          <a:bodyP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dirty="0"/>
              <a:t>リモートリポジトリからクローンする</a:t>
            </a:r>
          </a:p>
        </p:txBody>
      </p:sp>
    </p:spTree>
    <p:extLst>
      <p:ext uri="{BB962C8B-B14F-4D97-AF65-F5344CB8AC3E}">
        <p14:creationId xmlns:p14="http://schemas.microsoft.com/office/powerpoint/2010/main" val="302773361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1">
            <a:extLst>
              <a:ext uri="{FF2B5EF4-FFF2-40B4-BE49-F238E27FC236}">
                <a16:creationId xmlns:a16="http://schemas.microsoft.com/office/drawing/2014/main" id="{CFF9BCAD-B487-EE8C-9C25-92BF10303BED}"/>
              </a:ext>
            </a:extLst>
          </p:cNvPr>
          <p:cNvSpPr txBox="1">
            <a:spLocks/>
          </p:cNvSpPr>
          <p:nvPr/>
        </p:nvSpPr>
        <p:spPr>
          <a:xfrm>
            <a:off x="0" y="0"/>
            <a:ext cx="121920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sz="3600" b="1" dirty="0"/>
              <a:t>ローカルリポジトリとリモートリポジトリを紐づけをする</a:t>
            </a:r>
          </a:p>
        </p:txBody>
      </p:sp>
      <p:grpSp>
        <p:nvGrpSpPr>
          <p:cNvPr id="7" name="グループ化 6">
            <a:extLst>
              <a:ext uri="{FF2B5EF4-FFF2-40B4-BE49-F238E27FC236}">
                <a16:creationId xmlns:a16="http://schemas.microsoft.com/office/drawing/2014/main" id="{85D1B37E-D493-99AE-3E19-63C10263BA33}"/>
              </a:ext>
            </a:extLst>
          </p:cNvPr>
          <p:cNvGrpSpPr/>
          <p:nvPr/>
        </p:nvGrpSpPr>
        <p:grpSpPr>
          <a:xfrm>
            <a:off x="742049" y="1225531"/>
            <a:ext cx="10707902" cy="5542914"/>
            <a:chOff x="742049" y="1225531"/>
            <a:chExt cx="10707902" cy="5542914"/>
          </a:xfrm>
        </p:grpSpPr>
        <p:pic>
          <p:nvPicPr>
            <p:cNvPr id="3" name="図 2">
              <a:extLst>
                <a:ext uri="{FF2B5EF4-FFF2-40B4-BE49-F238E27FC236}">
                  <a16:creationId xmlns:a16="http://schemas.microsoft.com/office/drawing/2014/main" id="{60826982-45F8-BA0B-3BE2-0B65FDE0AB53}"/>
                </a:ext>
              </a:extLst>
            </p:cNvPr>
            <p:cNvPicPr>
              <a:picLocks noChangeAspect="1"/>
            </p:cNvPicPr>
            <p:nvPr/>
          </p:nvPicPr>
          <p:blipFill>
            <a:blip r:embed="rId2"/>
            <a:stretch>
              <a:fillRect/>
            </a:stretch>
          </p:blipFill>
          <p:spPr>
            <a:xfrm>
              <a:off x="742049" y="1225531"/>
              <a:ext cx="10707902" cy="5542914"/>
            </a:xfrm>
            <a:prstGeom prst="rect">
              <a:avLst/>
            </a:prstGeom>
          </p:spPr>
        </p:pic>
        <p:sp>
          <p:nvSpPr>
            <p:cNvPr id="5" name="正方形/長方形 4">
              <a:extLst>
                <a:ext uri="{FF2B5EF4-FFF2-40B4-BE49-F238E27FC236}">
                  <a16:creationId xmlns:a16="http://schemas.microsoft.com/office/drawing/2014/main" id="{D9CCF8B4-B492-10EF-D7EC-B8CE76857A77}"/>
                </a:ext>
              </a:extLst>
            </p:cNvPr>
            <p:cNvSpPr/>
            <p:nvPr/>
          </p:nvSpPr>
          <p:spPr>
            <a:xfrm>
              <a:off x="3171082" y="1225531"/>
              <a:ext cx="354543" cy="27333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735BDE2F-38C8-0A92-E0C8-13C08B14C4CF}"/>
                </a:ext>
              </a:extLst>
            </p:cNvPr>
            <p:cNvSpPr/>
            <p:nvPr/>
          </p:nvSpPr>
          <p:spPr>
            <a:xfrm>
              <a:off x="1551243" y="2221201"/>
              <a:ext cx="1974382" cy="27333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277013483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グループ化 4">
            <a:extLst>
              <a:ext uri="{FF2B5EF4-FFF2-40B4-BE49-F238E27FC236}">
                <a16:creationId xmlns:a16="http://schemas.microsoft.com/office/drawing/2014/main" id="{7E15ABBE-6BB1-9656-88C7-B3EB0A7864C1}"/>
              </a:ext>
            </a:extLst>
          </p:cNvPr>
          <p:cNvGrpSpPr/>
          <p:nvPr/>
        </p:nvGrpSpPr>
        <p:grpSpPr>
          <a:xfrm>
            <a:off x="2205228" y="0"/>
            <a:ext cx="7781544" cy="6858000"/>
            <a:chOff x="2205228" y="0"/>
            <a:chExt cx="7781544" cy="6858000"/>
          </a:xfrm>
        </p:grpSpPr>
        <p:pic>
          <p:nvPicPr>
            <p:cNvPr id="3" name="図 2">
              <a:extLst>
                <a:ext uri="{FF2B5EF4-FFF2-40B4-BE49-F238E27FC236}">
                  <a16:creationId xmlns:a16="http://schemas.microsoft.com/office/drawing/2014/main" id="{906B741C-C231-27D2-4F47-5FC12580FF6C}"/>
                </a:ext>
              </a:extLst>
            </p:cNvPr>
            <p:cNvPicPr>
              <a:picLocks noChangeAspect="1"/>
            </p:cNvPicPr>
            <p:nvPr/>
          </p:nvPicPr>
          <p:blipFill>
            <a:blip r:embed="rId2"/>
            <a:stretch>
              <a:fillRect/>
            </a:stretch>
          </p:blipFill>
          <p:spPr>
            <a:xfrm>
              <a:off x="2205228" y="0"/>
              <a:ext cx="7781544" cy="6858000"/>
            </a:xfrm>
            <a:prstGeom prst="rect">
              <a:avLst/>
            </a:prstGeom>
          </p:spPr>
        </p:pic>
        <p:sp>
          <p:nvSpPr>
            <p:cNvPr id="2" name="正方形/長方形 1">
              <a:extLst>
                <a:ext uri="{FF2B5EF4-FFF2-40B4-BE49-F238E27FC236}">
                  <a16:creationId xmlns:a16="http://schemas.microsoft.com/office/drawing/2014/main" id="{A3845BA0-ACB3-EF7E-50AA-7B5E005022B1}"/>
                </a:ext>
              </a:extLst>
            </p:cNvPr>
            <p:cNvSpPr/>
            <p:nvPr/>
          </p:nvSpPr>
          <p:spPr>
            <a:xfrm>
              <a:off x="8557310" y="1282043"/>
              <a:ext cx="633824" cy="30934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
              <a:extLst>
                <a:ext uri="{FF2B5EF4-FFF2-40B4-BE49-F238E27FC236}">
                  <a16:creationId xmlns:a16="http://schemas.microsoft.com/office/drawing/2014/main" id="{842E30D2-6D77-2652-1BF8-9F8BF0D145BC}"/>
                </a:ext>
              </a:extLst>
            </p:cNvPr>
            <p:cNvSpPr/>
            <p:nvPr/>
          </p:nvSpPr>
          <p:spPr>
            <a:xfrm>
              <a:off x="7186901" y="433679"/>
              <a:ext cx="844736" cy="65040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347405234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グループ化 4">
            <a:extLst>
              <a:ext uri="{FF2B5EF4-FFF2-40B4-BE49-F238E27FC236}">
                <a16:creationId xmlns:a16="http://schemas.microsoft.com/office/drawing/2014/main" id="{F1A9DA33-E508-DC2F-645F-101C46599807}"/>
              </a:ext>
            </a:extLst>
          </p:cNvPr>
          <p:cNvGrpSpPr/>
          <p:nvPr/>
        </p:nvGrpSpPr>
        <p:grpSpPr>
          <a:xfrm>
            <a:off x="3533775" y="1223962"/>
            <a:ext cx="5124450" cy="4410075"/>
            <a:chOff x="3533775" y="1223962"/>
            <a:chExt cx="5124450" cy="4410075"/>
          </a:xfrm>
        </p:grpSpPr>
        <p:pic>
          <p:nvPicPr>
            <p:cNvPr id="3" name="図 2">
              <a:extLst>
                <a:ext uri="{FF2B5EF4-FFF2-40B4-BE49-F238E27FC236}">
                  <a16:creationId xmlns:a16="http://schemas.microsoft.com/office/drawing/2014/main" id="{91B84361-5DA1-F4E2-1F0A-44DE720A80E5}"/>
                </a:ext>
              </a:extLst>
            </p:cNvPr>
            <p:cNvPicPr>
              <a:picLocks noChangeAspect="1"/>
            </p:cNvPicPr>
            <p:nvPr/>
          </p:nvPicPr>
          <p:blipFill>
            <a:blip r:embed="rId2"/>
            <a:stretch>
              <a:fillRect/>
            </a:stretch>
          </p:blipFill>
          <p:spPr>
            <a:xfrm>
              <a:off x="3533775" y="1223962"/>
              <a:ext cx="5124450" cy="4410075"/>
            </a:xfrm>
            <a:prstGeom prst="rect">
              <a:avLst/>
            </a:prstGeom>
          </p:spPr>
        </p:pic>
        <p:sp>
          <p:nvSpPr>
            <p:cNvPr id="2" name="正方形/長方形 1">
              <a:extLst>
                <a:ext uri="{FF2B5EF4-FFF2-40B4-BE49-F238E27FC236}">
                  <a16:creationId xmlns:a16="http://schemas.microsoft.com/office/drawing/2014/main" id="{DE6270BB-D4C4-B5AC-9F86-C5B50837DD96}"/>
                </a:ext>
              </a:extLst>
            </p:cNvPr>
            <p:cNvSpPr/>
            <p:nvPr/>
          </p:nvSpPr>
          <p:spPr>
            <a:xfrm>
              <a:off x="4937418" y="1894786"/>
              <a:ext cx="3386450" cy="30934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
              <a:extLst>
                <a:ext uri="{FF2B5EF4-FFF2-40B4-BE49-F238E27FC236}">
                  <a16:creationId xmlns:a16="http://schemas.microsoft.com/office/drawing/2014/main" id="{3DC7CC3C-2BD8-63B1-3B6E-13C5562E8F10}"/>
                </a:ext>
              </a:extLst>
            </p:cNvPr>
            <p:cNvSpPr/>
            <p:nvPr/>
          </p:nvSpPr>
          <p:spPr>
            <a:xfrm>
              <a:off x="5014403" y="4344521"/>
              <a:ext cx="3386450" cy="30934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289638264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グループ化 8">
            <a:extLst>
              <a:ext uri="{FF2B5EF4-FFF2-40B4-BE49-F238E27FC236}">
                <a16:creationId xmlns:a16="http://schemas.microsoft.com/office/drawing/2014/main" id="{04425770-9F70-215B-7490-0D85BDC58A21}"/>
              </a:ext>
            </a:extLst>
          </p:cNvPr>
          <p:cNvGrpSpPr/>
          <p:nvPr/>
        </p:nvGrpSpPr>
        <p:grpSpPr>
          <a:xfrm>
            <a:off x="213682" y="0"/>
            <a:ext cx="7317313" cy="6858000"/>
            <a:chOff x="4295488" y="0"/>
            <a:chExt cx="7317313" cy="6858000"/>
          </a:xfrm>
        </p:grpSpPr>
        <p:pic>
          <p:nvPicPr>
            <p:cNvPr id="3" name="図 2">
              <a:extLst>
                <a:ext uri="{FF2B5EF4-FFF2-40B4-BE49-F238E27FC236}">
                  <a16:creationId xmlns:a16="http://schemas.microsoft.com/office/drawing/2014/main" id="{6A3F6CE3-928E-02F8-1219-312ACD082B7A}"/>
                </a:ext>
              </a:extLst>
            </p:cNvPr>
            <p:cNvPicPr>
              <a:picLocks noChangeAspect="1"/>
            </p:cNvPicPr>
            <p:nvPr/>
          </p:nvPicPr>
          <p:blipFill>
            <a:blip r:embed="rId2"/>
            <a:stretch>
              <a:fillRect/>
            </a:stretch>
          </p:blipFill>
          <p:spPr>
            <a:xfrm>
              <a:off x="4295488" y="0"/>
              <a:ext cx="3601023" cy="6858000"/>
            </a:xfrm>
            <a:prstGeom prst="rect">
              <a:avLst/>
            </a:prstGeom>
          </p:spPr>
        </p:pic>
        <p:sp>
          <p:nvSpPr>
            <p:cNvPr id="2" name="正方形/長方形 1">
              <a:extLst>
                <a:ext uri="{FF2B5EF4-FFF2-40B4-BE49-F238E27FC236}">
                  <a16:creationId xmlns:a16="http://schemas.microsoft.com/office/drawing/2014/main" id="{340CBF3A-1109-4E76-E177-9281EF102048}"/>
                </a:ext>
              </a:extLst>
            </p:cNvPr>
            <p:cNvSpPr/>
            <p:nvPr/>
          </p:nvSpPr>
          <p:spPr>
            <a:xfrm>
              <a:off x="4752350" y="3345280"/>
              <a:ext cx="2687297" cy="30934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
              <a:extLst>
                <a:ext uri="{FF2B5EF4-FFF2-40B4-BE49-F238E27FC236}">
                  <a16:creationId xmlns:a16="http://schemas.microsoft.com/office/drawing/2014/main" id="{F947B6C4-03C4-3934-D0E1-A6C043F99F82}"/>
                </a:ext>
              </a:extLst>
            </p:cNvPr>
            <p:cNvSpPr/>
            <p:nvPr/>
          </p:nvSpPr>
          <p:spPr>
            <a:xfrm>
              <a:off x="4759878" y="4072715"/>
              <a:ext cx="2687297" cy="30934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a:extLst>
                <a:ext uri="{FF2B5EF4-FFF2-40B4-BE49-F238E27FC236}">
                  <a16:creationId xmlns:a16="http://schemas.microsoft.com/office/drawing/2014/main" id="{3EBA71EC-A9E8-BEC1-9CD8-EFA547D20124}"/>
                </a:ext>
              </a:extLst>
            </p:cNvPr>
            <p:cNvSpPr txBox="1"/>
            <p:nvPr/>
          </p:nvSpPr>
          <p:spPr>
            <a:xfrm>
              <a:off x="7965649" y="3285295"/>
              <a:ext cx="3647152" cy="369332"/>
            </a:xfrm>
            <a:prstGeom prst="rect">
              <a:avLst/>
            </a:prstGeom>
            <a:noFill/>
          </p:spPr>
          <p:txBody>
            <a:bodyPr wrap="none" rtlCol="0">
              <a:spAutoFit/>
            </a:bodyPr>
            <a:lstStyle/>
            <a:p>
              <a:r>
                <a:rPr kumimoji="1" lang="ja-JP" altLang="en-US" dirty="0"/>
                <a:t>ユーザー名またはメールアドレス</a:t>
              </a:r>
            </a:p>
          </p:txBody>
        </p:sp>
        <p:sp>
          <p:nvSpPr>
            <p:cNvPr id="6" name="テキスト ボックス 5">
              <a:extLst>
                <a:ext uri="{FF2B5EF4-FFF2-40B4-BE49-F238E27FC236}">
                  <a16:creationId xmlns:a16="http://schemas.microsoft.com/office/drawing/2014/main" id="{6ACCF6D2-FC04-3E32-3194-021FD4AA6E25}"/>
                </a:ext>
              </a:extLst>
            </p:cNvPr>
            <p:cNvSpPr txBox="1"/>
            <p:nvPr/>
          </p:nvSpPr>
          <p:spPr>
            <a:xfrm>
              <a:off x="8042635" y="4072715"/>
              <a:ext cx="1338828" cy="369332"/>
            </a:xfrm>
            <a:prstGeom prst="rect">
              <a:avLst/>
            </a:prstGeom>
            <a:noFill/>
          </p:spPr>
          <p:txBody>
            <a:bodyPr wrap="none" rtlCol="0">
              <a:spAutoFit/>
            </a:bodyPr>
            <a:lstStyle/>
            <a:p>
              <a:r>
                <a:rPr kumimoji="1" lang="ja-JP" altLang="en-US" dirty="0"/>
                <a:t>パスワード</a:t>
              </a:r>
            </a:p>
          </p:txBody>
        </p:sp>
      </p:grpSp>
      <p:pic>
        <p:nvPicPr>
          <p:cNvPr id="8" name="図 7">
            <a:extLst>
              <a:ext uri="{FF2B5EF4-FFF2-40B4-BE49-F238E27FC236}">
                <a16:creationId xmlns:a16="http://schemas.microsoft.com/office/drawing/2014/main" id="{BED12F07-8172-251C-2528-97EA0859BD49}"/>
              </a:ext>
            </a:extLst>
          </p:cNvPr>
          <p:cNvPicPr>
            <a:picLocks noChangeAspect="1"/>
          </p:cNvPicPr>
          <p:nvPr/>
        </p:nvPicPr>
        <p:blipFill>
          <a:blip r:embed="rId3"/>
          <a:stretch>
            <a:fillRect/>
          </a:stretch>
        </p:blipFill>
        <p:spPr>
          <a:xfrm>
            <a:off x="5015915" y="1105825"/>
            <a:ext cx="6722764" cy="1892235"/>
          </a:xfrm>
          <a:prstGeom prst="rect">
            <a:avLst/>
          </a:prstGeom>
        </p:spPr>
      </p:pic>
    </p:spTree>
    <p:extLst>
      <p:ext uri="{BB962C8B-B14F-4D97-AF65-F5344CB8AC3E}">
        <p14:creationId xmlns:p14="http://schemas.microsoft.com/office/powerpoint/2010/main" val="363901707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グループ化 10">
            <a:extLst>
              <a:ext uri="{FF2B5EF4-FFF2-40B4-BE49-F238E27FC236}">
                <a16:creationId xmlns:a16="http://schemas.microsoft.com/office/drawing/2014/main" id="{9F27B352-8313-5ACD-9CC3-39848D011A68}"/>
              </a:ext>
            </a:extLst>
          </p:cNvPr>
          <p:cNvGrpSpPr/>
          <p:nvPr/>
        </p:nvGrpSpPr>
        <p:grpSpPr>
          <a:xfrm>
            <a:off x="5547998" y="478978"/>
            <a:ext cx="6246820" cy="5505423"/>
            <a:chOff x="5547998" y="478978"/>
            <a:chExt cx="6246820" cy="5505423"/>
          </a:xfrm>
        </p:grpSpPr>
        <p:pic>
          <p:nvPicPr>
            <p:cNvPr id="8" name="図 7">
              <a:extLst>
                <a:ext uri="{FF2B5EF4-FFF2-40B4-BE49-F238E27FC236}">
                  <a16:creationId xmlns:a16="http://schemas.microsoft.com/office/drawing/2014/main" id="{2F875D01-E152-268E-49DF-21E71AE7A8C5}"/>
                </a:ext>
              </a:extLst>
            </p:cNvPr>
            <p:cNvPicPr>
              <a:picLocks noChangeAspect="1"/>
            </p:cNvPicPr>
            <p:nvPr/>
          </p:nvPicPr>
          <p:blipFill>
            <a:blip r:embed="rId3"/>
            <a:stretch>
              <a:fillRect/>
            </a:stretch>
          </p:blipFill>
          <p:spPr>
            <a:xfrm>
              <a:off x="5547998" y="478978"/>
              <a:ext cx="6246820" cy="5505423"/>
            </a:xfrm>
            <a:prstGeom prst="rect">
              <a:avLst/>
            </a:prstGeom>
          </p:spPr>
        </p:pic>
        <p:sp>
          <p:nvSpPr>
            <p:cNvPr id="9" name="正方形/長方形 8">
              <a:extLst>
                <a:ext uri="{FF2B5EF4-FFF2-40B4-BE49-F238E27FC236}">
                  <a16:creationId xmlns:a16="http://schemas.microsoft.com/office/drawing/2014/main" id="{20741300-18CE-4C42-07B0-EC0D3A0E74BF}"/>
                </a:ext>
              </a:extLst>
            </p:cNvPr>
            <p:cNvSpPr/>
            <p:nvPr/>
          </p:nvSpPr>
          <p:spPr>
            <a:xfrm>
              <a:off x="11001080" y="5656200"/>
              <a:ext cx="784311" cy="30934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2" name="グループ化 11">
            <a:extLst>
              <a:ext uri="{FF2B5EF4-FFF2-40B4-BE49-F238E27FC236}">
                <a16:creationId xmlns:a16="http://schemas.microsoft.com/office/drawing/2014/main" id="{45E0B5ED-2982-0909-6054-E75292851518}"/>
              </a:ext>
            </a:extLst>
          </p:cNvPr>
          <p:cNvGrpSpPr/>
          <p:nvPr/>
        </p:nvGrpSpPr>
        <p:grpSpPr>
          <a:xfrm>
            <a:off x="281527" y="967866"/>
            <a:ext cx="5124450" cy="4714875"/>
            <a:chOff x="281527" y="967866"/>
            <a:chExt cx="5124450" cy="4714875"/>
          </a:xfrm>
        </p:grpSpPr>
        <p:grpSp>
          <p:nvGrpSpPr>
            <p:cNvPr id="6" name="グループ化 5">
              <a:extLst>
                <a:ext uri="{FF2B5EF4-FFF2-40B4-BE49-F238E27FC236}">
                  <a16:creationId xmlns:a16="http://schemas.microsoft.com/office/drawing/2014/main" id="{3175EB05-9759-F202-4ED8-81035158540A}"/>
                </a:ext>
              </a:extLst>
            </p:cNvPr>
            <p:cNvGrpSpPr/>
            <p:nvPr/>
          </p:nvGrpSpPr>
          <p:grpSpPr>
            <a:xfrm>
              <a:off x="281527" y="967866"/>
              <a:ext cx="5124450" cy="4714875"/>
              <a:chOff x="3533775" y="1071562"/>
              <a:chExt cx="5124450" cy="4714875"/>
            </a:xfrm>
          </p:grpSpPr>
          <p:pic>
            <p:nvPicPr>
              <p:cNvPr id="3" name="図 2">
                <a:extLst>
                  <a:ext uri="{FF2B5EF4-FFF2-40B4-BE49-F238E27FC236}">
                    <a16:creationId xmlns:a16="http://schemas.microsoft.com/office/drawing/2014/main" id="{BDEB48DA-0FE2-0740-F3AD-D52E62DF4D83}"/>
                  </a:ext>
                </a:extLst>
              </p:cNvPr>
              <p:cNvPicPr>
                <a:picLocks noChangeAspect="1"/>
              </p:cNvPicPr>
              <p:nvPr/>
            </p:nvPicPr>
            <p:blipFill>
              <a:blip r:embed="rId4"/>
              <a:stretch>
                <a:fillRect/>
              </a:stretch>
            </p:blipFill>
            <p:spPr>
              <a:xfrm>
                <a:off x="3533775" y="1071562"/>
                <a:ext cx="5124450" cy="4714875"/>
              </a:xfrm>
              <a:prstGeom prst="rect">
                <a:avLst/>
              </a:prstGeom>
            </p:spPr>
          </p:pic>
          <p:sp>
            <p:nvSpPr>
              <p:cNvPr id="4" name="正方形/長方形 3">
                <a:extLst>
                  <a:ext uri="{FF2B5EF4-FFF2-40B4-BE49-F238E27FC236}">
                    <a16:creationId xmlns:a16="http://schemas.microsoft.com/office/drawing/2014/main" id="{8F0E1D9B-112F-4CC9-4F11-787CFE78B0CF}"/>
                  </a:ext>
                </a:extLst>
              </p:cNvPr>
              <p:cNvSpPr/>
              <p:nvPr/>
            </p:nvSpPr>
            <p:spPr>
              <a:xfrm>
                <a:off x="3675796" y="4826860"/>
                <a:ext cx="1028179" cy="30934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a:extLst>
                  <a:ext uri="{FF2B5EF4-FFF2-40B4-BE49-F238E27FC236}">
                    <a16:creationId xmlns:a16="http://schemas.microsoft.com/office/drawing/2014/main" id="{4F2BFF97-0308-10BC-F074-2C7C903E3649}"/>
                  </a:ext>
                </a:extLst>
              </p:cNvPr>
              <p:cNvSpPr/>
              <p:nvPr/>
            </p:nvSpPr>
            <p:spPr>
              <a:xfrm>
                <a:off x="6646811" y="5318625"/>
                <a:ext cx="1028179" cy="30934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0" name="正方形/長方形 9">
              <a:extLst>
                <a:ext uri="{FF2B5EF4-FFF2-40B4-BE49-F238E27FC236}">
                  <a16:creationId xmlns:a16="http://schemas.microsoft.com/office/drawing/2014/main" id="{839A0F2C-D57E-8E82-E9FC-CB0645DC4FED}"/>
                </a:ext>
              </a:extLst>
            </p:cNvPr>
            <p:cNvSpPr/>
            <p:nvPr/>
          </p:nvSpPr>
          <p:spPr>
            <a:xfrm>
              <a:off x="1697737" y="3791482"/>
              <a:ext cx="1028179" cy="30934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282027826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グループ化 5">
            <a:extLst>
              <a:ext uri="{FF2B5EF4-FFF2-40B4-BE49-F238E27FC236}">
                <a16:creationId xmlns:a16="http://schemas.microsoft.com/office/drawing/2014/main" id="{A2F371D7-0598-AAEC-D84C-88DF8ED34880}"/>
              </a:ext>
            </a:extLst>
          </p:cNvPr>
          <p:cNvGrpSpPr/>
          <p:nvPr/>
        </p:nvGrpSpPr>
        <p:grpSpPr>
          <a:xfrm>
            <a:off x="3467018" y="812632"/>
            <a:ext cx="4675695" cy="1216918"/>
            <a:chOff x="433633" y="1114290"/>
            <a:chExt cx="4675695" cy="1216918"/>
          </a:xfrm>
        </p:grpSpPr>
        <p:pic>
          <p:nvPicPr>
            <p:cNvPr id="3" name="図 2">
              <a:extLst>
                <a:ext uri="{FF2B5EF4-FFF2-40B4-BE49-F238E27FC236}">
                  <a16:creationId xmlns:a16="http://schemas.microsoft.com/office/drawing/2014/main" id="{DBB0C959-B9C5-F6ED-93D8-A4C1D2181F49}"/>
                </a:ext>
              </a:extLst>
            </p:cNvPr>
            <p:cNvPicPr>
              <a:picLocks noChangeAspect="1"/>
            </p:cNvPicPr>
            <p:nvPr/>
          </p:nvPicPr>
          <p:blipFill rotWithShape="1">
            <a:blip r:embed="rId2"/>
            <a:srcRect r="61649"/>
            <a:stretch/>
          </p:blipFill>
          <p:spPr>
            <a:xfrm>
              <a:off x="433633" y="1114290"/>
              <a:ext cx="4675695" cy="1216918"/>
            </a:xfrm>
            <a:prstGeom prst="rect">
              <a:avLst/>
            </a:prstGeom>
          </p:spPr>
        </p:pic>
        <p:sp>
          <p:nvSpPr>
            <p:cNvPr id="4" name="正方形/長方形 3">
              <a:extLst>
                <a:ext uri="{FF2B5EF4-FFF2-40B4-BE49-F238E27FC236}">
                  <a16:creationId xmlns:a16="http://schemas.microsoft.com/office/drawing/2014/main" id="{9F3091AD-A00F-1355-0CB8-F7AFCCED83F2}"/>
                </a:ext>
              </a:extLst>
            </p:cNvPr>
            <p:cNvSpPr/>
            <p:nvPr/>
          </p:nvSpPr>
          <p:spPr>
            <a:xfrm>
              <a:off x="3224881" y="1114290"/>
              <a:ext cx="508133" cy="30934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a:extLst>
                <a:ext uri="{FF2B5EF4-FFF2-40B4-BE49-F238E27FC236}">
                  <a16:creationId xmlns:a16="http://schemas.microsoft.com/office/drawing/2014/main" id="{155B4C96-DFCB-9416-58EA-AE7EE692AFCD}"/>
                </a:ext>
              </a:extLst>
            </p:cNvPr>
            <p:cNvSpPr/>
            <p:nvPr/>
          </p:nvSpPr>
          <p:spPr>
            <a:xfrm>
              <a:off x="433633" y="1423638"/>
              <a:ext cx="3299381" cy="21662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7" name="グループ化 26">
            <a:extLst>
              <a:ext uri="{FF2B5EF4-FFF2-40B4-BE49-F238E27FC236}">
                <a16:creationId xmlns:a16="http://schemas.microsoft.com/office/drawing/2014/main" id="{7923EFF3-A4A4-3FC7-0930-90E65B34B160}"/>
              </a:ext>
            </a:extLst>
          </p:cNvPr>
          <p:cNvGrpSpPr/>
          <p:nvPr/>
        </p:nvGrpSpPr>
        <p:grpSpPr>
          <a:xfrm>
            <a:off x="2877677" y="2661193"/>
            <a:ext cx="5854376" cy="3346467"/>
            <a:chOff x="391503" y="2680047"/>
            <a:chExt cx="5854376" cy="3346467"/>
          </a:xfrm>
        </p:grpSpPr>
        <p:pic>
          <p:nvPicPr>
            <p:cNvPr id="10" name="図 9">
              <a:extLst>
                <a:ext uri="{FF2B5EF4-FFF2-40B4-BE49-F238E27FC236}">
                  <a16:creationId xmlns:a16="http://schemas.microsoft.com/office/drawing/2014/main" id="{81C90E82-5895-6BC4-D32B-49B3796E6657}"/>
                </a:ext>
              </a:extLst>
            </p:cNvPr>
            <p:cNvPicPr>
              <a:picLocks noChangeAspect="1"/>
            </p:cNvPicPr>
            <p:nvPr/>
          </p:nvPicPr>
          <p:blipFill>
            <a:blip r:embed="rId3"/>
            <a:stretch>
              <a:fillRect/>
            </a:stretch>
          </p:blipFill>
          <p:spPr>
            <a:xfrm>
              <a:off x="391503" y="2680047"/>
              <a:ext cx="5854376" cy="3346467"/>
            </a:xfrm>
            <a:prstGeom prst="rect">
              <a:avLst/>
            </a:prstGeom>
          </p:spPr>
        </p:pic>
        <p:sp>
          <p:nvSpPr>
            <p:cNvPr id="13" name="正方形/長方形 12">
              <a:extLst>
                <a:ext uri="{FF2B5EF4-FFF2-40B4-BE49-F238E27FC236}">
                  <a16:creationId xmlns:a16="http://schemas.microsoft.com/office/drawing/2014/main" id="{8D737CF7-3717-D48B-96F3-5CDE5013F8E1}"/>
                </a:ext>
              </a:extLst>
            </p:cNvPr>
            <p:cNvSpPr/>
            <p:nvPr/>
          </p:nvSpPr>
          <p:spPr>
            <a:xfrm>
              <a:off x="539812" y="5291936"/>
              <a:ext cx="732807" cy="30934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197296646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グループ化 3">
            <a:extLst>
              <a:ext uri="{FF2B5EF4-FFF2-40B4-BE49-F238E27FC236}">
                <a16:creationId xmlns:a16="http://schemas.microsoft.com/office/drawing/2014/main" id="{9D09EE57-05E3-A1CE-9B42-CB4F397A4BD9}"/>
              </a:ext>
            </a:extLst>
          </p:cNvPr>
          <p:cNvGrpSpPr/>
          <p:nvPr/>
        </p:nvGrpSpPr>
        <p:grpSpPr>
          <a:xfrm>
            <a:off x="4490589" y="1875934"/>
            <a:ext cx="7522302" cy="3754655"/>
            <a:chOff x="6384793" y="3292643"/>
            <a:chExt cx="5514975" cy="2752725"/>
          </a:xfrm>
        </p:grpSpPr>
        <p:pic>
          <p:nvPicPr>
            <p:cNvPr id="5" name="図 4">
              <a:extLst>
                <a:ext uri="{FF2B5EF4-FFF2-40B4-BE49-F238E27FC236}">
                  <a16:creationId xmlns:a16="http://schemas.microsoft.com/office/drawing/2014/main" id="{6855C70E-1A0A-162C-4C27-3506D7BC880A}"/>
                </a:ext>
              </a:extLst>
            </p:cNvPr>
            <p:cNvPicPr>
              <a:picLocks noChangeAspect="1"/>
            </p:cNvPicPr>
            <p:nvPr/>
          </p:nvPicPr>
          <p:blipFill>
            <a:blip r:embed="rId2"/>
            <a:stretch>
              <a:fillRect/>
            </a:stretch>
          </p:blipFill>
          <p:spPr>
            <a:xfrm>
              <a:off x="6384793" y="3292643"/>
              <a:ext cx="5514975" cy="2752725"/>
            </a:xfrm>
            <a:prstGeom prst="rect">
              <a:avLst/>
            </a:prstGeom>
          </p:spPr>
        </p:pic>
        <p:sp>
          <p:nvSpPr>
            <p:cNvPr id="6" name="正方形/長方形 5">
              <a:extLst>
                <a:ext uri="{FF2B5EF4-FFF2-40B4-BE49-F238E27FC236}">
                  <a16:creationId xmlns:a16="http://schemas.microsoft.com/office/drawing/2014/main" id="{DB0F0D5F-3F77-C22F-2608-A72975F78334}"/>
                </a:ext>
              </a:extLst>
            </p:cNvPr>
            <p:cNvSpPr/>
            <p:nvPr/>
          </p:nvSpPr>
          <p:spPr>
            <a:xfrm>
              <a:off x="7064735" y="3844018"/>
              <a:ext cx="3710105" cy="22957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47359EEE-D233-8E27-60F5-AF420E0D842F}"/>
                </a:ext>
              </a:extLst>
            </p:cNvPr>
            <p:cNvSpPr/>
            <p:nvPr/>
          </p:nvSpPr>
          <p:spPr>
            <a:xfrm>
              <a:off x="7064735" y="4073594"/>
              <a:ext cx="4643359" cy="22957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381E1F1A-B802-6E98-9D68-60884B0DEFDC}"/>
                </a:ext>
              </a:extLst>
            </p:cNvPr>
            <p:cNvSpPr/>
            <p:nvPr/>
          </p:nvSpPr>
          <p:spPr>
            <a:xfrm>
              <a:off x="6544399" y="4820478"/>
              <a:ext cx="5163695" cy="41870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281209391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グループ化 7">
            <a:extLst>
              <a:ext uri="{FF2B5EF4-FFF2-40B4-BE49-F238E27FC236}">
                <a16:creationId xmlns:a16="http://schemas.microsoft.com/office/drawing/2014/main" id="{2D392B7E-257E-4AC1-CAEF-04B4F2349AC5}"/>
              </a:ext>
            </a:extLst>
          </p:cNvPr>
          <p:cNvGrpSpPr/>
          <p:nvPr/>
        </p:nvGrpSpPr>
        <p:grpSpPr>
          <a:xfrm>
            <a:off x="5071622" y="932597"/>
            <a:ext cx="4666267" cy="1358674"/>
            <a:chOff x="5071622" y="932597"/>
            <a:chExt cx="4666267" cy="1358674"/>
          </a:xfrm>
        </p:grpSpPr>
        <p:pic>
          <p:nvPicPr>
            <p:cNvPr id="3" name="図 2">
              <a:extLst>
                <a:ext uri="{FF2B5EF4-FFF2-40B4-BE49-F238E27FC236}">
                  <a16:creationId xmlns:a16="http://schemas.microsoft.com/office/drawing/2014/main" id="{2A484810-1E59-048C-1F33-0CFCF063CBE0}"/>
                </a:ext>
              </a:extLst>
            </p:cNvPr>
            <p:cNvPicPr>
              <a:picLocks noChangeAspect="1"/>
            </p:cNvPicPr>
            <p:nvPr/>
          </p:nvPicPr>
          <p:blipFill rotWithShape="1">
            <a:blip r:embed="rId2"/>
            <a:srcRect r="35532" b="69622"/>
            <a:stretch/>
          </p:blipFill>
          <p:spPr>
            <a:xfrm>
              <a:off x="5071622" y="932597"/>
              <a:ext cx="4666267" cy="1358674"/>
            </a:xfrm>
            <a:prstGeom prst="rect">
              <a:avLst/>
            </a:prstGeom>
          </p:spPr>
        </p:pic>
        <p:sp>
          <p:nvSpPr>
            <p:cNvPr id="6" name="正方形/長方形 5">
              <a:extLst>
                <a:ext uri="{FF2B5EF4-FFF2-40B4-BE49-F238E27FC236}">
                  <a16:creationId xmlns:a16="http://schemas.microsoft.com/office/drawing/2014/main" id="{5DFCEFCC-457C-3329-DD96-805367D0CC9C}"/>
                </a:ext>
              </a:extLst>
            </p:cNvPr>
            <p:cNvSpPr/>
            <p:nvPr/>
          </p:nvSpPr>
          <p:spPr>
            <a:xfrm>
              <a:off x="5148836" y="2033998"/>
              <a:ext cx="4504211" cy="19072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9" name="グループ化 8">
            <a:extLst>
              <a:ext uri="{FF2B5EF4-FFF2-40B4-BE49-F238E27FC236}">
                <a16:creationId xmlns:a16="http://schemas.microsoft.com/office/drawing/2014/main" id="{B0A1371D-93FB-7B0C-602C-2D30E899F01F}"/>
              </a:ext>
            </a:extLst>
          </p:cNvPr>
          <p:cNvGrpSpPr/>
          <p:nvPr/>
        </p:nvGrpSpPr>
        <p:grpSpPr>
          <a:xfrm>
            <a:off x="2969443" y="2489235"/>
            <a:ext cx="8427564" cy="4368765"/>
            <a:chOff x="2969443" y="2489235"/>
            <a:chExt cx="8427564" cy="4368765"/>
          </a:xfrm>
        </p:grpSpPr>
        <p:pic>
          <p:nvPicPr>
            <p:cNvPr id="5" name="図 4">
              <a:extLst>
                <a:ext uri="{FF2B5EF4-FFF2-40B4-BE49-F238E27FC236}">
                  <a16:creationId xmlns:a16="http://schemas.microsoft.com/office/drawing/2014/main" id="{1EA6AC43-2902-7624-11FF-4F8BD094A3A8}"/>
                </a:ext>
              </a:extLst>
            </p:cNvPr>
            <p:cNvPicPr>
              <a:picLocks noChangeAspect="1"/>
            </p:cNvPicPr>
            <p:nvPr/>
          </p:nvPicPr>
          <p:blipFill>
            <a:blip r:embed="rId3"/>
            <a:stretch>
              <a:fillRect/>
            </a:stretch>
          </p:blipFill>
          <p:spPr>
            <a:xfrm>
              <a:off x="2969443" y="2489235"/>
              <a:ext cx="8427564" cy="4368765"/>
            </a:xfrm>
            <a:prstGeom prst="rect">
              <a:avLst/>
            </a:prstGeom>
          </p:spPr>
        </p:pic>
        <p:sp>
          <p:nvSpPr>
            <p:cNvPr id="7" name="正方形/長方形 6">
              <a:extLst>
                <a:ext uri="{FF2B5EF4-FFF2-40B4-BE49-F238E27FC236}">
                  <a16:creationId xmlns:a16="http://schemas.microsoft.com/office/drawing/2014/main" id="{A91336B9-CB5B-AED8-BF88-4EDB87A011EC}"/>
                </a:ext>
              </a:extLst>
            </p:cNvPr>
            <p:cNvSpPr/>
            <p:nvPr/>
          </p:nvSpPr>
          <p:spPr>
            <a:xfrm>
              <a:off x="7758260" y="6344238"/>
              <a:ext cx="179109" cy="18853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39937284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D7F46FD0-E78B-4EE9-CCC6-8CC36774419A}"/>
              </a:ext>
            </a:extLst>
          </p:cNvPr>
          <p:cNvSpPr>
            <a:spLocks noGrp="1"/>
          </p:cNvSpPr>
          <p:nvPr>
            <p:ph type="title"/>
          </p:nvPr>
        </p:nvSpPr>
        <p:spPr/>
        <p:txBody>
          <a:bodyPr/>
          <a:lstStyle/>
          <a:p>
            <a:r>
              <a:rPr lang="en-US" altLang="ja-JP" dirty="0"/>
              <a:t>GitHub</a:t>
            </a:r>
            <a:r>
              <a:rPr lang="ja-JP" altLang="en-US" dirty="0"/>
              <a:t>概要</a:t>
            </a:r>
          </a:p>
        </p:txBody>
      </p:sp>
      <p:sp>
        <p:nvSpPr>
          <p:cNvPr id="6" name="コンテンツ プレースホルダー 5">
            <a:extLst>
              <a:ext uri="{FF2B5EF4-FFF2-40B4-BE49-F238E27FC236}">
                <a16:creationId xmlns:a16="http://schemas.microsoft.com/office/drawing/2014/main" id="{4CF372A0-C565-E580-8E94-75BE972ECB6B}"/>
              </a:ext>
            </a:extLst>
          </p:cNvPr>
          <p:cNvSpPr>
            <a:spLocks noGrp="1"/>
          </p:cNvSpPr>
          <p:nvPr>
            <p:ph idx="1"/>
          </p:nvPr>
        </p:nvSpPr>
        <p:spPr/>
        <p:txBody>
          <a:bodyPr/>
          <a:lstStyle/>
          <a:p>
            <a:r>
              <a:rPr lang="en-US" altLang="ja-JP" b="0" i="0" dirty="0">
                <a:solidFill>
                  <a:srgbClr val="000000"/>
                </a:solidFill>
                <a:effectLst/>
                <a:latin typeface="FujitsuInfinityPro-Regular"/>
              </a:rPr>
              <a:t>Git</a:t>
            </a:r>
            <a:r>
              <a:rPr lang="ja-JP" altLang="en-US" b="0" i="0" dirty="0">
                <a:solidFill>
                  <a:srgbClr val="000000"/>
                </a:solidFill>
                <a:effectLst/>
                <a:latin typeface="FujitsuInfinityPro-Regular"/>
              </a:rPr>
              <a:t>をオンライン上で管理するウェブサービスであり、</a:t>
            </a:r>
            <a:endParaRPr lang="en-US" altLang="ja-JP" b="0" i="0" dirty="0">
              <a:solidFill>
                <a:srgbClr val="000000"/>
              </a:solidFill>
              <a:effectLst/>
              <a:latin typeface="FujitsuInfinityPro-Regular"/>
            </a:endParaRPr>
          </a:p>
          <a:p>
            <a:pPr marL="0" indent="0">
              <a:buNone/>
            </a:pPr>
            <a:r>
              <a:rPr lang="ja-JP" altLang="en-US" dirty="0">
                <a:solidFill>
                  <a:srgbClr val="000000"/>
                </a:solidFill>
                <a:latin typeface="FujitsuInfinityPro-Regular"/>
              </a:rPr>
              <a:t>  </a:t>
            </a:r>
            <a:r>
              <a:rPr lang="ja-JP" altLang="en-US" b="0" i="0" dirty="0">
                <a:solidFill>
                  <a:srgbClr val="000000"/>
                </a:solidFill>
                <a:effectLst/>
                <a:latin typeface="FujitsuInfinityPro-Regular"/>
              </a:rPr>
              <a:t>リモートリポジトリの一種</a:t>
            </a:r>
            <a:endParaRPr lang="ja-JP" altLang="en-US" dirty="0"/>
          </a:p>
        </p:txBody>
      </p:sp>
      <p:grpSp>
        <p:nvGrpSpPr>
          <p:cNvPr id="2" name="グループ化 1">
            <a:extLst>
              <a:ext uri="{FF2B5EF4-FFF2-40B4-BE49-F238E27FC236}">
                <a16:creationId xmlns:a16="http://schemas.microsoft.com/office/drawing/2014/main" id="{8F435559-C3D7-9F62-E5EE-0E1A78AAC82C}"/>
              </a:ext>
            </a:extLst>
          </p:cNvPr>
          <p:cNvGrpSpPr/>
          <p:nvPr/>
        </p:nvGrpSpPr>
        <p:grpSpPr>
          <a:xfrm>
            <a:off x="3118961" y="2937372"/>
            <a:ext cx="5954078" cy="3555503"/>
            <a:chOff x="3118961" y="2937372"/>
            <a:chExt cx="5954078" cy="3555503"/>
          </a:xfrm>
        </p:grpSpPr>
        <p:grpSp>
          <p:nvGrpSpPr>
            <p:cNvPr id="10" name="グループ化 9">
              <a:extLst>
                <a:ext uri="{FF2B5EF4-FFF2-40B4-BE49-F238E27FC236}">
                  <a16:creationId xmlns:a16="http://schemas.microsoft.com/office/drawing/2014/main" id="{CC25EE9A-62F3-CCDC-8AFC-2617542AFD57}"/>
                </a:ext>
              </a:extLst>
            </p:cNvPr>
            <p:cNvGrpSpPr/>
            <p:nvPr/>
          </p:nvGrpSpPr>
          <p:grpSpPr>
            <a:xfrm>
              <a:off x="3118961" y="2937372"/>
              <a:ext cx="5954078" cy="3555503"/>
              <a:chOff x="3118961" y="2937372"/>
              <a:chExt cx="5954078" cy="3555503"/>
            </a:xfrm>
          </p:grpSpPr>
          <p:pic>
            <p:nvPicPr>
              <p:cNvPr id="7" name="Picture 2" descr="リモートリポジトリとローカルリポジトリについて">
                <a:extLst>
                  <a:ext uri="{FF2B5EF4-FFF2-40B4-BE49-F238E27FC236}">
                    <a16:creationId xmlns:a16="http://schemas.microsoft.com/office/drawing/2014/main" id="{6669B9DA-A7C7-F218-E397-E8D25B2851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18961" y="3081591"/>
                <a:ext cx="5954078" cy="3411284"/>
              </a:xfrm>
              <a:prstGeom prst="rect">
                <a:avLst/>
              </a:prstGeom>
              <a:noFill/>
              <a:extLst>
                <a:ext uri="{909E8E84-426E-40DD-AFC4-6F175D3DCCD1}">
                  <a14:hiddenFill xmlns:a14="http://schemas.microsoft.com/office/drawing/2010/main">
                    <a:solidFill>
                      <a:srgbClr val="FFFFFF"/>
                    </a:solidFill>
                  </a14:hiddenFill>
                </a:ext>
              </a:extLst>
            </p:spPr>
          </p:pic>
          <p:sp>
            <p:nvSpPr>
              <p:cNvPr id="8" name="正方形/長方形 7">
                <a:extLst>
                  <a:ext uri="{FF2B5EF4-FFF2-40B4-BE49-F238E27FC236}">
                    <a16:creationId xmlns:a16="http://schemas.microsoft.com/office/drawing/2014/main" id="{BE2427EC-D102-5987-2397-04ABB3698D22}"/>
                  </a:ext>
                </a:extLst>
              </p:cNvPr>
              <p:cNvSpPr/>
              <p:nvPr/>
            </p:nvSpPr>
            <p:spPr>
              <a:xfrm>
                <a:off x="5141297" y="2937372"/>
                <a:ext cx="1957087" cy="160634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9" name="テキスト ボックス 8">
              <a:extLst>
                <a:ext uri="{FF2B5EF4-FFF2-40B4-BE49-F238E27FC236}">
                  <a16:creationId xmlns:a16="http://schemas.microsoft.com/office/drawing/2014/main" id="{9AB8B440-305E-B987-BDBE-AB2658158ED4}"/>
                </a:ext>
              </a:extLst>
            </p:cNvPr>
            <p:cNvSpPr txBox="1"/>
            <p:nvPr/>
          </p:nvSpPr>
          <p:spPr>
            <a:xfrm>
              <a:off x="3206336" y="3331012"/>
              <a:ext cx="1847587" cy="646331"/>
            </a:xfrm>
            <a:prstGeom prst="rect">
              <a:avLst/>
            </a:prstGeom>
            <a:noFill/>
          </p:spPr>
          <p:txBody>
            <a:bodyPr wrap="square" rtlCol="0">
              <a:spAutoFit/>
            </a:bodyPr>
            <a:lstStyle/>
            <a:p>
              <a:r>
                <a:rPr kumimoji="1" lang="en-US" altLang="ja-JP" sz="3600" b="1" u="sng" dirty="0" err="1"/>
                <a:t>GtiHub</a:t>
              </a:r>
              <a:endParaRPr kumimoji="1" lang="ja-JP" altLang="en-US" sz="3600" b="1" u="sng" dirty="0"/>
            </a:p>
          </p:txBody>
        </p:sp>
      </p:grpSp>
    </p:spTree>
    <p:extLst>
      <p:ext uri="{BB962C8B-B14F-4D97-AF65-F5344CB8AC3E}">
        <p14:creationId xmlns:p14="http://schemas.microsoft.com/office/powerpoint/2010/main" val="353537091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グループ化 6">
            <a:extLst>
              <a:ext uri="{FF2B5EF4-FFF2-40B4-BE49-F238E27FC236}">
                <a16:creationId xmlns:a16="http://schemas.microsoft.com/office/drawing/2014/main" id="{8E85B85C-FE85-25CE-D093-7E025FB326EB}"/>
              </a:ext>
            </a:extLst>
          </p:cNvPr>
          <p:cNvGrpSpPr/>
          <p:nvPr/>
        </p:nvGrpSpPr>
        <p:grpSpPr>
          <a:xfrm>
            <a:off x="219730" y="377187"/>
            <a:ext cx="11337761" cy="5877382"/>
            <a:chOff x="219730" y="377187"/>
            <a:chExt cx="11337761" cy="5877382"/>
          </a:xfrm>
        </p:grpSpPr>
        <p:pic>
          <p:nvPicPr>
            <p:cNvPr id="3" name="図 2">
              <a:extLst>
                <a:ext uri="{FF2B5EF4-FFF2-40B4-BE49-F238E27FC236}">
                  <a16:creationId xmlns:a16="http://schemas.microsoft.com/office/drawing/2014/main" id="{65F2A8B8-50CB-F55B-806E-BDE7259B23F2}"/>
                </a:ext>
              </a:extLst>
            </p:cNvPr>
            <p:cNvPicPr>
              <a:picLocks noChangeAspect="1"/>
            </p:cNvPicPr>
            <p:nvPr/>
          </p:nvPicPr>
          <p:blipFill>
            <a:blip r:embed="rId2"/>
            <a:stretch>
              <a:fillRect/>
            </a:stretch>
          </p:blipFill>
          <p:spPr>
            <a:xfrm>
              <a:off x="219730" y="377187"/>
              <a:ext cx="11337761" cy="5877382"/>
            </a:xfrm>
            <a:prstGeom prst="rect">
              <a:avLst/>
            </a:prstGeom>
          </p:spPr>
        </p:pic>
        <p:sp>
          <p:nvSpPr>
            <p:cNvPr id="4" name="正方形/長方形 3">
              <a:extLst>
                <a:ext uri="{FF2B5EF4-FFF2-40B4-BE49-F238E27FC236}">
                  <a16:creationId xmlns:a16="http://schemas.microsoft.com/office/drawing/2014/main" id="{87AF2D60-70D2-8767-9C3B-58138A35B11F}"/>
                </a:ext>
              </a:extLst>
            </p:cNvPr>
            <p:cNvSpPr/>
            <p:nvPr/>
          </p:nvSpPr>
          <p:spPr>
            <a:xfrm>
              <a:off x="219730" y="905582"/>
              <a:ext cx="619256" cy="57110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a:extLst>
                <a:ext uri="{FF2B5EF4-FFF2-40B4-BE49-F238E27FC236}">
                  <a16:creationId xmlns:a16="http://schemas.microsoft.com/office/drawing/2014/main" id="{CC4141C0-9FEC-8E9B-670E-961A14884EC8}"/>
                </a:ext>
              </a:extLst>
            </p:cNvPr>
            <p:cNvSpPr/>
            <p:nvPr/>
          </p:nvSpPr>
          <p:spPr>
            <a:xfrm>
              <a:off x="2709804" y="5326753"/>
              <a:ext cx="8734335" cy="57110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361BE76B-95A9-4B0F-F071-3DE3CD1FC61B}"/>
                </a:ext>
              </a:extLst>
            </p:cNvPr>
            <p:cNvSpPr/>
            <p:nvPr/>
          </p:nvSpPr>
          <p:spPr>
            <a:xfrm>
              <a:off x="10671142" y="5909705"/>
              <a:ext cx="782538" cy="24599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70868258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グループ化 4">
            <a:extLst>
              <a:ext uri="{FF2B5EF4-FFF2-40B4-BE49-F238E27FC236}">
                <a16:creationId xmlns:a16="http://schemas.microsoft.com/office/drawing/2014/main" id="{6C7B794D-178F-9E1C-1585-13FD2FACC697}"/>
              </a:ext>
            </a:extLst>
          </p:cNvPr>
          <p:cNvGrpSpPr/>
          <p:nvPr/>
        </p:nvGrpSpPr>
        <p:grpSpPr>
          <a:xfrm>
            <a:off x="0" y="268894"/>
            <a:ext cx="12192000" cy="6320211"/>
            <a:chOff x="0" y="268894"/>
            <a:chExt cx="12192000" cy="6320211"/>
          </a:xfrm>
        </p:grpSpPr>
        <p:pic>
          <p:nvPicPr>
            <p:cNvPr id="3" name="図 2">
              <a:extLst>
                <a:ext uri="{FF2B5EF4-FFF2-40B4-BE49-F238E27FC236}">
                  <a16:creationId xmlns:a16="http://schemas.microsoft.com/office/drawing/2014/main" id="{B98DEEE0-9906-7EA2-10C9-FA8F35BE3E87}"/>
                </a:ext>
              </a:extLst>
            </p:cNvPr>
            <p:cNvPicPr>
              <a:picLocks noChangeAspect="1"/>
            </p:cNvPicPr>
            <p:nvPr/>
          </p:nvPicPr>
          <p:blipFill>
            <a:blip r:embed="rId2"/>
            <a:stretch>
              <a:fillRect/>
            </a:stretch>
          </p:blipFill>
          <p:spPr>
            <a:xfrm>
              <a:off x="0" y="268894"/>
              <a:ext cx="12192000" cy="6320211"/>
            </a:xfrm>
            <a:prstGeom prst="rect">
              <a:avLst/>
            </a:prstGeom>
          </p:spPr>
        </p:pic>
        <p:sp>
          <p:nvSpPr>
            <p:cNvPr id="4" name="正方形/長方形 3">
              <a:extLst>
                <a:ext uri="{FF2B5EF4-FFF2-40B4-BE49-F238E27FC236}">
                  <a16:creationId xmlns:a16="http://schemas.microsoft.com/office/drawing/2014/main" id="{DBB1EF49-17CA-4140-AF3A-5E1DE5467649}"/>
                </a:ext>
              </a:extLst>
            </p:cNvPr>
            <p:cNvSpPr/>
            <p:nvPr/>
          </p:nvSpPr>
          <p:spPr>
            <a:xfrm>
              <a:off x="1426361" y="896155"/>
              <a:ext cx="619256" cy="57110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187987804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グループ化 5">
            <a:extLst>
              <a:ext uri="{FF2B5EF4-FFF2-40B4-BE49-F238E27FC236}">
                <a16:creationId xmlns:a16="http://schemas.microsoft.com/office/drawing/2014/main" id="{D6164664-9B3C-DC2B-51DF-8F3739703183}"/>
              </a:ext>
            </a:extLst>
          </p:cNvPr>
          <p:cNvGrpSpPr/>
          <p:nvPr/>
        </p:nvGrpSpPr>
        <p:grpSpPr>
          <a:xfrm>
            <a:off x="1328737" y="1638300"/>
            <a:ext cx="9534525" cy="3581400"/>
            <a:chOff x="1328737" y="1638300"/>
            <a:chExt cx="9534525" cy="3581400"/>
          </a:xfrm>
        </p:grpSpPr>
        <p:pic>
          <p:nvPicPr>
            <p:cNvPr id="3" name="図 2">
              <a:extLst>
                <a:ext uri="{FF2B5EF4-FFF2-40B4-BE49-F238E27FC236}">
                  <a16:creationId xmlns:a16="http://schemas.microsoft.com/office/drawing/2014/main" id="{2A21F7C9-E4A0-DD9C-43BC-B7DBA65A6717}"/>
                </a:ext>
              </a:extLst>
            </p:cNvPr>
            <p:cNvPicPr>
              <a:picLocks noChangeAspect="1"/>
            </p:cNvPicPr>
            <p:nvPr/>
          </p:nvPicPr>
          <p:blipFill>
            <a:blip r:embed="rId2"/>
            <a:stretch>
              <a:fillRect/>
            </a:stretch>
          </p:blipFill>
          <p:spPr>
            <a:xfrm>
              <a:off x="1328737" y="1638300"/>
              <a:ext cx="9534525" cy="3581400"/>
            </a:xfrm>
            <a:prstGeom prst="rect">
              <a:avLst/>
            </a:prstGeom>
          </p:spPr>
        </p:pic>
        <p:sp>
          <p:nvSpPr>
            <p:cNvPr id="4" name="正方形/長方形 3">
              <a:extLst>
                <a:ext uri="{FF2B5EF4-FFF2-40B4-BE49-F238E27FC236}">
                  <a16:creationId xmlns:a16="http://schemas.microsoft.com/office/drawing/2014/main" id="{C3F33321-EAA5-5F92-C293-DACD449747F1}"/>
                </a:ext>
              </a:extLst>
            </p:cNvPr>
            <p:cNvSpPr/>
            <p:nvPr/>
          </p:nvSpPr>
          <p:spPr>
            <a:xfrm>
              <a:off x="1680885" y="2932344"/>
              <a:ext cx="289317" cy="24448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a:extLst>
                <a:ext uri="{FF2B5EF4-FFF2-40B4-BE49-F238E27FC236}">
                  <a16:creationId xmlns:a16="http://schemas.microsoft.com/office/drawing/2014/main" id="{E5D087E5-0712-1F83-F957-2A4087CE0846}"/>
                </a:ext>
              </a:extLst>
            </p:cNvPr>
            <p:cNvSpPr/>
            <p:nvPr/>
          </p:nvSpPr>
          <p:spPr>
            <a:xfrm>
              <a:off x="9033792" y="4845987"/>
              <a:ext cx="817218" cy="26334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372688803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グループ化 5">
            <a:extLst>
              <a:ext uri="{FF2B5EF4-FFF2-40B4-BE49-F238E27FC236}">
                <a16:creationId xmlns:a16="http://schemas.microsoft.com/office/drawing/2014/main" id="{97E0484F-6FFC-6AFD-5445-696BF2C27473}"/>
              </a:ext>
            </a:extLst>
          </p:cNvPr>
          <p:cNvGrpSpPr/>
          <p:nvPr/>
        </p:nvGrpSpPr>
        <p:grpSpPr>
          <a:xfrm>
            <a:off x="4762009" y="1277282"/>
            <a:ext cx="4591050" cy="5038725"/>
            <a:chOff x="3800475" y="909637"/>
            <a:chExt cx="4591050" cy="5038725"/>
          </a:xfrm>
        </p:grpSpPr>
        <p:pic>
          <p:nvPicPr>
            <p:cNvPr id="3" name="図 2">
              <a:extLst>
                <a:ext uri="{FF2B5EF4-FFF2-40B4-BE49-F238E27FC236}">
                  <a16:creationId xmlns:a16="http://schemas.microsoft.com/office/drawing/2014/main" id="{63BC6923-F9BC-1F7F-F723-24BCA91B5681}"/>
                </a:ext>
              </a:extLst>
            </p:cNvPr>
            <p:cNvPicPr>
              <a:picLocks noChangeAspect="1"/>
            </p:cNvPicPr>
            <p:nvPr/>
          </p:nvPicPr>
          <p:blipFill>
            <a:blip r:embed="rId2"/>
            <a:stretch>
              <a:fillRect/>
            </a:stretch>
          </p:blipFill>
          <p:spPr>
            <a:xfrm>
              <a:off x="3800475" y="909637"/>
              <a:ext cx="4591050" cy="5038725"/>
            </a:xfrm>
            <a:prstGeom prst="rect">
              <a:avLst/>
            </a:prstGeom>
          </p:spPr>
        </p:pic>
        <p:sp>
          <p:nvSpPr>
            <p:cNvPr id="2" name="正方形/長方形 1">
              <a:extLst>
                <a:ext uri="{FF2B5EF4-FFF2-40B4-BE49-F238E27FC236}">
                  <a16:creationId xmlns:a16="http://schemas.microsoft.com/office/drawing/2014/main" id="{CBD6015B-67C8-2610-7E0D-00866B545217}"/>
                </a:ext>
              </a:extLst>
            </p:cNvPr>
            <p:cNvSpPr/>
            <p:nvPr/>
          </p:nvSpPr>
          <p:spPr>
            <a:xfrm>
              <a:off x="3957030" y="2535809"/>
              <a:ext cx="1274846" cy="30934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
              <a:extLst>
                <a:ext uri="{FF2B5EF4-FFF2-40B4-BE49-F238E27FC236}">
                  <a16:creationId xmlns:a16="http://schemas.microsoft.com/office/drawing/2014/main" id="{6E36E059-1A83-7D55-C02A-E5CD183E0AFD}"/>
                </a:ext>
              </a:extLst>
            </p:cNvPr>
            <p:cNvSpPr/>
            <p:nvPr/>
          </p:nvSpPr>
          <p:spPr>
            <a:xfrm>
              <a:off x="3957030" y="5035483"/>
              <a:ext cx="2138970" cy="30934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5" name="テキスト ボックス 4">
            <a:extLst>
              <a:ext uri="{FF2B5EF4-FFF2-40B4-BE49-F238E27FC236}">
                <a16:creationId xmlns:a16="http://schemas.microsoft.com/office/drawing/2014/main" id="{9E779DE8-0229-BD45-1762-B1EFB3A20D63}"/>
              </a:ext>
            </a:extLst>
          </p:cNvPr>
          <p:cNvSpPr txBox="1"/>
          <p:nvPr/>
        </p:nvSpPr>
        <p:spPr>
          <a:xfrm>
            <a:off x="412075" y="4911470"/>
            <a:ext cx="4108817" cy="646331"/>
          </a:xfrm>
          <a:prstGeom prst="rect">
            <a:avLst/>
          </a:prstGeom>
          <a:noFill/>
        </p:spPr>
        <p:txBody>
          <a:bodyPr wrap="none" rtlCol="0">
            <a:spAutoFit/>
          </a:bodyPr>
          <a:lstStyle/>
          <a:p>
            <a:r>
              <a:rPr kumimoji="1" lang="ja-JP" altLang="en-US" dirty="0"/>
              <a:t>以降、このウィンドウを開かない場合</a:t>
            </a:r>
            <a:endParaRPr kumimoji="1" lang="en-US" altLang="ja-JP" dirty="0"/>
          </a:p>
          <a:p>
            <a:r>
              <a:rPr lang="ja-JP" altLang="en-US" dirty="0"/>
              <a:t>チェックする</a:t>
            </a:r>
            <a:endParaRPr kumimoji="1" lang="ja-JP" altLang="en-US" dirty="0"/>
          </a:p>
        </p:txBody>
      </p:sp>
      <p:cxnSp>
        <p:nvCxnSpPr>
          <p:cNvPr id="7" name="直線矢印コネクタ 6">
            <a:extLst>
              <a:ext uri="{FF2B5EF4-FFF2-40B4-BE49-F238E27FC236}">
                <a16:creationId xmlns:a16="http://schemas.microsoft.com/office/drawing/2014/main" id="{CD1FC99C-0283-9388-54FD-B93EF9774C7B}"/>
              </a:ext>
            </a:extLst>
          </p:cNvPr>
          <p:cNvCxnSpPr>
            <a:cxnSpLocks/>
            <a:stCxn id="5" idx="3"/>
          </p:cNvCxnSpPr>
          <p:nvPr/>
        </p:nvCxnSpPr>
        <p:spPr>
          <a:xfrm>
            <a:off x="4520892" y="5234636"/>
            <a:ext cx="397672" cy="323165"/>
          </a:xfrm>
          <a:prstGeom prst="straightConnector1">
            <a:avLst/>
          </a:prstGeom>
          <a:ln w="38100">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8" name="テキスト ボックス 7">
            <a:extLst>
              <a:ext uri="{FF2B5EF4-FFF2-40B4-BE49-F238E27FC236}">
                <a16:creationId xmlns:a16="http://schemas.microsoft.com/office/drawing/2014/main" id="{380C3BF6-6E19-1CA1-3B82-5F7A0631B307}"/>
              </a:ext>
            </a:extLst>
          </p:cNvPr>
          <p:cNvSpPr txBox="1"/>
          <p:nvPr/>
        </p:nvSpPr>
        <p:spPr>
          <a:xfrm>
            <a:off x="328805" y="2782669"/>
            <a:ext cx="2828018" cy="369332"/>
          </a:xfrm>
          <a:prstGeom prst="rect">
            <a:avLst/>
          </a:prstGeom>
          <a:noFill/>
        </p:spPr>
        <p:txBody>
          <a:bodyPr wrap="none" rtlCol="0">
            <a:spAutoFit/>
          </a:bodyPr>
          <a:lstStyle/>
          <a:p>
            <a:r>
              <a:rPr kumimoji="1" lang="ja-JP" altLang="en-US" dirty="0"/>
              <a:t>「</a:t>
            </a:r>
            <a:r>
              <a:rPr lang="en-US" altLang="ja-JP" dirty="0"/>
              <a:t>manager-core</a:t>
            </a:r>
            <a:r>
              <a:rPr kumimoji="1" lang="ja-JP" altLang="en-US" dirty="0"/>
              <a:t>」を選択</a:t>
            </a:r>
          </a:p>
        </p:txBody>
      </p:sp>
      <p:cxnSp>
        <p:nvCxnSpPr>
          <p:cNvPr id="9" name="直線矢印コネクタ 8">
            <a:extLst>
              <a:ext uri="{FF2B5EF4-FFF2-40B4-BE49-F238E27FC236}">
                <a16:creationId xmlns:a16="http://schemas.microsoft.com/office/drawing/2014/main" id="{5C7E3153-2AD6-A2D6-CA01-7EFB34C27191}"/>
              </a:ext>
            </a:extLst>
          </p:cNvPr>
          <p:cNvCxnSpPr>
            <a:cxnSpLocks/>
            <a:stCxn id="8" idx="3"/>
            <a:endCxn id="2" idx="1"/>
          </p:cNvCxnSpPr>
          <p:nvPr/>
        </p:nvCxnSpPr>
        <p:spPr>
          <a:xfrm>
            <a:off x="3156823" y="2967335"/>
            <a:ext cx="1761741" cy="90793"/>
          </a:xfrm>
          <a:prstGeom prst="straightConnector1">
            <a:avLst/>
          </a:prstGeom>
          <a:ln w="38100">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12" name="正方形/長方形 11">
            <a:extLst>
              <a:ext uri="{FF2B5EF4-FFF2-40B4-BE49-F238E27FC236}">
                <a16:creationId xmlns:a16="http://schemas.microsoft.com/office/drawing/2014/main" id="{6E89C21B-7775-20AA-D25A-37DF063D4152}"/>
              </a:ext>
            </a:extLst>
          </p:cNvPr>
          <p:cNvSpPr/>
          <p:nvPr/>
        </p:nvSpPr>
        <p:spPr>
          <a:xfrm>
            <a:off x="7295690" y="5846188"/>
            <a:ext cx="915056" cy="30934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00323780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7EA27864-05CF-FEAD-3715-1FCD24128338}"/>
              </a:ext>
            </a:extLst>
          </p:cNvPr>
          <p:cNvPicPr>
            <a:picLocks noChangeAspect="1"/>
          </p:cNvPicPr>
          <p:nvPr/>
        </p:nvPicPr>
        <p:blipFill>
          <a:blip r:embed="rId2"/>
          <a:stretch>
            <a:fillRect/>
          </a:stretch>
        </p:blipFill>
        <p:spPr>
          <a:xfrm>
            <a:off x="0" y="517717"/>
            <a:ext cx="12192000" cy="5822565"/>
          </a:xfrm>
          <a:prstGeom prst="rect">
            <a:avLst/>
          </a:prstGeom>
        </p:spPr>
      </p:pic>
    </p:spTree>
    <p:extLst>
      <p:ext uri="{BB962C8B-B14F-4D97-AF65-F5344CB8AC3E}">
        <p14:creationId xmlns:p14="http://schemas.microsoft.com/office/powerpoint/2010/main" val="13618935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9873B7C-6C1D-D2D7-81F6-B907AC67CC1A}"/>
              </a:ext>
            </a:extLst>
          </p:cNvPr>
          <p:cNvSpPr>
            <a:spLocks noGrp="1"/>
          </p:cNvSpPr>
          <p:nvPr>
            <p:ph type="title"/>
          </p:nvPr>
        </p:nvSpPr>
        <p:spPr/>
        <p:txBody>
          <a:bodyPr/>
          <a:lstStyle/>
          <a:p>
            <a:r>
              <a:rPr lang="en-US" altLang="ja-JP" dirty="0"/>
              <a:t>Git</a:t>
            </a:r>
            <a:r>
              <a:rPr lang="ja-JP" altLang="en-US" dirty="0"/>
              <a:t>のインストール</a:t>
            </a:r>
            <a:r>
              <a:rPr lang="en-US" altLang="ja-JP" dirty="0"/>
              <a:t>(</a:t>
            </a:r>
            <a:r>
              <a:rPr lang="en-US" altLang="ja-JP" dirty="0" err="1"/>
              <a:t>Sourcetree</a:t>
            </a:r>
            <a:r>
              <a:rPr lang="ja-JP" altLang="en-US" dirty="0"/>
              <a:t>導入</a:t>
            </a:r>
            <a:r>
              <a:rPr lang="en-US" altLang="ja-JP" dirty="0"/>
              <a:t>)</a:t>
            </a:r>
            <a:endParaRPr kumimoji="1" lang="ja-JP" altLang="en-US" dirty="0"/>
          </a:p>
        </p:txBody>
      </p:sp>
      <p:pic>
        <p:nvPicPr>
          <p:cNvPr id="9" name="図 8">
            <a:extLst>
              <a:ext uri="{FF2B5EF4-FFF2-40B4-BE49-F238E27FC236}">
                <a16:creationId xmlns:a16="http://schemas.microsoft.com/office/drawing/2014/main" id="{2BA6B5EE-F211-0204-BE58-E8619710E219}"/>
              </a:ext>
            </a:extLst>
          </p:cNvPr>
          <p:cNvPicPr>
            <a:picLocks noChangeAspect="1"/>
          </p:cNvPicPr>
          <p:nvPr/>
        </p:nvPicPr>
        <p:blipFill>
          <a:blip r:embed="rId3"/>
          <a:stretch>
            <a:fillRect/>
          </a:stretch>
        </p:blipFill>
        <p:spPr>
          <a:xfrm>
            <a:off x="1804987" y="1375233"/>
            <a:ext cx="8582025" cy="5238750"/>
          </a:xfrm>
          <a:prstGeom prst="rect">
            <a:avLst/>
          </a:prstGeom>
        </p:spPr>
      </p:pic>
      <p:sp>
        <p:nvSpPr>
          <p:cNvPr id="12" name="正方形/長方形 11">
            <a:extLst>
              <a:ext uri="{FF2B5EF4-FFF2-40B4-BE49-F238E27FC236}">
                <a16:creationId xmlns:a16="http://schemas.microsoft.com/office/drawing/2014/main" id="{320E524E-6028-5744-8E88-8CF0E43BB8D0}"/>
              </a:ext>
            </a:extLst>
          </p:cNvPr>
          <p:cNvSpPr/>
          <p:nvPr/>
        </p:nvSpPr>
        <p:spPr>
          <a:xfrm>
            <a:off x="8302787" y="5875506"/>
            <a:ext cx="967674" cy="41043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7330908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8A68DB68-925A-7A9E-95EF-B6701AB13321}"/>
              </a:ext>
            </a:extLst>
          </p:cNvPr>
          <p:cNvPicPr>
            <a:picLocks noChangeAspect="1"/>
          </p:cNvPicPr>
          <p:nvPr/>
        </p:nvPicPr>
        <p:blipFill>
          <a:blip r:embed="rId2"/>
          <a:stretch>
            <a:fillRect/>
          </a:stretch>
        </p:blipFill>
        <p:spPr>
          <a:xfrm>
            <a:off x="989469" y="261904"/>
            <a:ext cx="8582025" cy="5238750"/>
          </a:xfrm>
          <a:prstGeom prst="rect">
            <a:avLst/>
          </a:prstGeom>
        </p:spPr>
      </p:pic>
      <p:sp>
        <p:nvSpPr>
          <p:cNvPr id="5" name="正方形/長方形 4">
            <a:extLst>
              <a:ext uri="{FF2B5EF4-FFF2-40B4-BE49-F238E27FC236}">
                <a16:creationId xmlns:a16="http://schemas.microsoft.com/office/drawing/2014/main" id="{066229FE-F40B-6130-6A7B-FAA4329EE363}"/>
              </a:ext>
            </a:extLst>
          </p:cNvPr>
          <p:cNvSpPr/>
          <p:nvPr/>
        </p:nvSpPr>
        <p:spPr>
          <a:xfrm>
            <a:off x="8507069" y="4785628"/>
            <a:ext cx="743936" cy="38948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56C4CF98-1CB1-D6B0-3FAD-B77E5921CB36}"/>
              </a:ext>
            </a:extLst>
          </p:cNvPr>
          <p:cNvSpPr/>
          <p:nvPr/>
        </p:nvSpPr>
        <p:spPr>
          <a:xfrm>
            <a:off x="3873461" y="1162602"/>
            <a:ext cx="743936" cy="38948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テキスト ボックス 1">
            <a:extLst>
              <a:ext uri="{FF2B5EF4-FFF2-40B4-BE49-F238E27FC236}">
                <a16:creationId xmlns:a16="http://schemas.microsoft.com/office/drawing/2014/main" id="{8B288D06-D662-AF49-E067-CE37C6F95B2D}"/>
              </a:ext>
            </a:extLst>
          </p:cNvPr>
          <p:cNvSpPr txBox="1"/>
          <p:nvPr/>
        </p:nvSpPr>
        <p:spPr>
          <a:xfrm>
            <a:off x="6442488" y="997327"/>
            <a:ext cx="3877985" cy="369332"/>
          </a:xfrm>
          <a:prstGeom prst="rect">
            <a:avLst/>
          </a:prstGeom>
          <a:noFill/>
        </p:spPr>
        <p:txBody>
          <a:bodyPr wrap="none" rtlCol="0">
            <a:spAutoFit/>
          </a:bodyPr>
          <a:lstStyle/>
          <a:p>
            <a:r>
              <a:rPr kumimoji="1" lang="ja-JP" altLang="en-US" dirty="0">
                <a:solidFill>
                  <a:srgbClr val="FF0000"/>
                </a:solidFill>
              </a:rPr>
              <a:t>インストールされてない場合、選択</a:t>
            </a:r>
          </a:p>
        </p:txBody>
      </p:sp>
    </p:spTree>
    <p:extLst>
      <p:ext uri="{BB962C8B-B14F-4D97-AF65-F5344CB8AC3E}">
        <p14:creationId xmlns:p14="http://schemas.microsoft.com/office/powerpoint/2010/main" val="13040491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43C12FC2-B9D5-CB9F-51AF-0C4AE37C17C6}"/>
              </a:ext>
            </a:extLst>
          </p:cNvPr>
          <p:cNvPicPr>
            <a:picLocks noChangeAspect="1"/>
          </p:cNvPicPr>
          <p:nvPr/>
        </p:nvPicPr>
        <p:blipFill>
          <a:blip r:embed="rId2"/>
          <a:stretch>
            <a:fillRect/>
          </a:stretch>
        </p:blipFill>
        <p:spPr>
          <a:xfrm>
            <a:off x="1804987" y="809625"/>
            <a:ext cx="8582025" cy="5238750"/>
          </a:xfrm>
          <a:prstGeom prst="rect">
            <a:avLst/>
          </a:prstGeom>
        </p:spPr>
      </p:pic>
      <p:sp>
        <p:nvSpPr>
          <p:cNvPr id="6" name="正方形/長方形 5">
            <a:extLst>
              <a:ext uri="{FF2B5EF4-FFF2-40B4-BE49-F238E27FC236}">
                <a16:creationId xmlns:a16="http://schemas.microsoft.com/office/drawing/2014/main" id="{DDC15A7E-0B34-7C83-F52D-D512AF886D2A}"/>
              </a:ext>
            </a:extLst>
          </p:cNvPr>
          <p:cNvSpPr/>
          <p:nvPr/>
        </p:nvSpPr>
        <p:spPr>
          <a:xfrm>
            <a:off x="4752193" y="1974334"/>
            <a:ext cx="3603866" cy="38948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1C0E72CF-96B2-6E51-817C-B5AF560405C9}"/>
              </a:ext>
            </a:extLst>
          </p:cNvPr>
          <p:cNvSpPr/>
          <p:nvPr/>
        </p:nvSpPr>
        <p:spPr>
          <a:xfrm>
            <a:off x="4732737" y="2535297"/>
            <a:ext cx="3623322" cy="38948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C3FB09A4-4CDE-5D54-A9C6-07AF2A836205}"/>
              </a:ext>
            </a:extLst>
          </p:cNvPr>
          <p:cNvSpPr/>
          <p:nvPr/>
        </p:nvSpPr>
        <p:spPr>
          <a:xfrm>
            <a:off x="9314465" y="5272011"/>
            <a:ext cx="743936" cy="38948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テキスト ボックス 1">
            <a:extLst>
              <a:ext uri="{FF2B5EF4-FFF2-40B4-BE49-F238E27FC236}">
                <a16:creationId xmlns:a16="http://schemas.microsoft.com/office/drawing/2014/main" id="{366F2878-5880-9084-0D28-2CFB263925A4}"/>
              </a:ext>
            </a:extLst>
          </p:cNvPr>
          <p:cNvSpPr txBox="1"/>
          <p:nvPr/>
        </p:nvSpPr>
        <p:spPr>
          <a:xfrm>
            <a:off x="8719573" y="1994490"/>
            <a:ext cx="1338828" cy="369332"/>
          </a:xfrm>
          <a:prstGeom prst="rect">
            <a:avLst/>
          </a:prstGeom>
          <a:noFill/>
        </p:spPr>
        <p:txBody>
          <a:bodyPr wrap="none" rtlCol="0">
            <a:spAutoFit/>
          </a:bodyPr>
          <a:lstStyle/>
          <a:p>
            <a:r>
              <a:rPr kumimoji="1" lang="ja-JP" altLang="en-US" dirty="0"/>
              <a:t>ユーザー名</a:t>
            </a:r>
          </a:p>
        </p:txBody>
      </p:sp>
      <p:sp>
        <p:nvSpPr>
          <p:cNvPr id="3" name="テキスト ボックス 2">
            <a:extLst>
              <a:ext uri="{FF2B5EF4-FFF2-40B4-BE49-F238E27FC236}">
                <a16:creationId xmlns:a16="http://schemas.microsoft.com/office/drawing/2014/main" id="{BB7C3C4F-EB0C-EE8C-E273-073FF19D8E84}"/>
              </a:ext>
            </a:extLst>
          </p:cNvPr>
          <p:cNvSpPr txBox="1"/>
          <p:nvPr/>
        </p:nvSpPr>
        <p:spPr>
          <a:xfrm>
            <a:off x="8702121" y="2534784"/>
            <a:ext cx="1800493" cy="369332"/>
          </a:xfrm>
          <a:prstGeom prst="rect">
            <a:avLst/>
          </a:prstGeom>
          <a:noFill/>
        </p:spPr>
        <p:txBody>
          <a:bodyPr wrap="none" rtlCol="0">
            <a:spAutoFit/>
          </a:bodyPr>
          <a:lstStyle/>
          <a:p>
            <a:r>
              <a:rPr kumimoji="1" lang="ja-JP" altLang="en-US" dirty="0"/>
              <a:t>メールアドレス</a:t>
            </a:r>
          </a:p>
        </p:txBody>
      </p:sp>
    </p:spTree>
    <p:extLst>
      <p:ext uri="{BB962C8B-B14F-4D97-AF65-F5344CB8AC3E}">
        <p14:creationId xmlns:p14="http://schemas.microsoft.com/office/powerpoint/2010/main" val="10042625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B2980D5B-3261-280D-810E-F772C2C1E7D4}"/>
              </a:ext>
            </a:extLst>
          </p:cNvPr>
          <p:cNvPicPr>
            <a:picLocks noChangeAspect="1"/>
          </p:cNvPicPr>
          <p:nvPr/>
        </p:nvPicPr>
        <p:blipFill>
          <a:blip r:embed="rId2"/>
          <a:stretch>
            <a:fillRect/>
          </a:stretch>
        </p:blipFill>
        <p:spPr>
          <a:xfrm>
            <a:off x="1911088" y="1825625"/>
            <a:ext cx="5372100" cy="1552575"/>
          </a:xfrm>
          <a:prstGeom prst="rect">
            <a:avLst/>
          </a:prstGeom>
        </p:spPr>
      </p:pic>
      <p:sp>
        <p:nvSpPr>
          <p:cNvPr id="2" name="正方形/長方形 1">
            <a:extLst>
              <a:ext uri="{FF2B5EF4-FFF2-40B4-BE49-F238E27FC236}">
                <a16:creationId xmlns:a16="http://schemas.microsoft.com/office/drawing/2014/main" id="{96524209-FCEE-CEF9-982A-EFF095F671AA}"/>
              </a:ext>
            </a:extLst>
          </p:cNvPr>
          <p:cNvSpPr/>
          <p:nvPr/>
        </p:nvSpPr>
        <p:spPr>
          <a:xfrm>
            <a:off x="6370292" y="2969442"/>
            <a:ext cx="831786" cy="30934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61692341"/>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787</TotalTime>
  <Words>1178</Words>
  <Application>Microsoft Office PowerPoint</Application>
  <PresentationFormat>ワイド画面</PresentationFormat>
  <Paragraphs>188</Paragraphs>
  <Slides>54</Slides>
  <Notes>3</Notes>
  <HiddenSlides>0</HiddenSlides>
  <MMClips>0</MMClips>
  <ScaleCrop>false</ScaleCrop>
  <HeadingPairs>
    <vt:vector size="6" baseType="variant">
      <vt:variant>
        <vt:lpstr>使用されているフォント</vt:lpstr>
      </vt:variant>
      <vt:variant>
        <vt:i4>7</vt:i4>
      </vt:variant>
      <vt:variant>
        <vt:lpstr>テーマ</vt:lpstr>
      </vt:variant>
      <vt:variant>
        <vt:i4>1</vt:i4>
      </vt:variant>
      <vt:variant>
        <vt:lpstr>スライド タイトル</vt:lpstr>
      </vt:variant>
      <vt:variant>
        <vt:i4>54</vt:i4>
      </vt:variant>
    </vt:vector>
  </HeadingPairs>
  <TitlesOfParts>
    <vt:vector size="62" baseType="lpstr">
      <vt:lpstr>FujitsuInfinityPro-Regular</vt:lpstr>
      <vt:lpstr>Helvetica Neue</vt:lpstr>
      <vt:lpstr>Hiragino Kaku Gothic ProN</vt:lpstr>
      <vt:lpstr>游ゴシック</vt:lpstr>
      <vt:lpstr>游ゴシック Light</vt:lpstr>
      <vt:lpstr>游ゴシック Medium</vt:lpstr>
      <vt:lpstr>Arial</vt:lpstr>
      <vt:lpstr>Office テーマ</vt:lpstr>
      <vt:lpstr>Git導入マニュアル(目次)</vt:lpstr>
      <vt:lpstr>Git概要</vt:lpstr>
      <vt:lpstr>Git概要</vt:lpstr>
      <vt:lpstr>Sourcetree概要</vt:lpstr>
      <vt:lpstr>GitHub概要</vt:lpstr>
      <vt:lpstr>Gitのインストール(Sourcetree導入)</vt:lpstr>
      <vt:lpstr>PowerPoint プレゼンテーション</vt:lpstr>
      <vt:lpstr>PowerPoint プレゼンテーション</vt:lpstr>
      <vt:lpstr>PowerPoint プレゼンテーション</vt:lpstr>
      <vt:lpstr>GitHubのアカウント作成</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Gitの使用方法</vt:lpstr>
      <vt:lpstr>ファイルを管理対象に追加</vt:lpstr>
      <vt:lpstr>編集履歴の記録</vt:lpstr>
      <vt:lpstr>１つ前のコミットとの差分を確認</vt:lpstr>
      <vt:lpstr>編集履歴の確認</vt:lpstr>
      <vt:lpstr>履歴を遡って任意の時点にチェックアウト</vt:lpstr>
      <vt:lpstr>PowerPoint プレゼンテーション</vt:lpstr>
      <vt:lpstr>作業のやり直し</vt:lpstr>
      <vt:lpstr>ブランチの使い方</vt:lpstr>
      <vt:lpstr>ブランチの切り替え</vt:lpstr>
      <vt:lpstr>ブランチをマージする</vt:lpstr>
      <vt:lpstr>ブランチの削除 ブランチ名の変更</vt:lpstr>
      <vt:lpstr>GitとGitHubの連動方法</vt:lpstr>
      <vt:lpstr>リポジトリをクローンする</vt:lpstr>
      <vt:lpstr>リモートリポジトリにプッシュする</vt:lpstr>
      <vt:lpstr>リモートリポジトリからプルする</vt:lpstr>
      <vt:lpstr>ローカルリポジトリの作成</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Git導入マニュアル(目次)</dc:title>
  <dc:creator>須勢理 須勢理</dc:creator>
  <cp:lastModifiedBy>須勢理 須勢理</cp:lastModifiedBy>
  <cp:revision>29</cp:revision>
  <dcterms:created xsi:type="dcterms:W3CDTF">2023-01-04T15:53:51Z</dcterms:created>
  <dcterms:modified xsi:type="dcterms:W3CDTF">2023-01-10T07:04:03Z</dcterms:modified>
</cp:coreProperties>
</file>